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3" r:id="rId3"/>
    <p:sldId id="257" r:id="rId4"/>
    <p:sldId id="258" r:id="rId5"/>
    <p:sldId id="277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4" r:id="rId16"/>
    <p:sldId id="267" r:id="rId17"/>
    <p:sldId id="268" r:id="rId18"/>
    <p:sldId id="269" r:id="rId19"/>
    <p:sldId id="281" r:id="rId20"/>
    <p:sldId id="270" r:id="rId21"/>
    <p:sldId id="279" r:id="rId22"/>
    <p:sldId id="272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46888" cy="183006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6000" b="1" dirty="0" smtClean="0"/>
              <a:t>Мифы, связанные </a:t>
            </a:r>
            <a:br>
              <a:rPr lang="ru-RU" sz="6000" b="1" dirty="0" smtClean="0"/>
            </a:br>
            <a:r>
              <a:rPr lang="ru-RU" sz="6000" b="1" dirty="0" smtClean="0"/>
              <a:t>с островом Крит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86143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Лабиринт – дом для Минотавра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2" y="2276872"/>
            <a:ext cx="4666118" cy="34563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038600" cy="4087063"/>
          </a:xfrm>
        </p:spPr>
      </p:pic>
    </p:spTree>
    <p:extLst>
      <p:ext uri="{BB962C8B-B14F-4D97-AF65-F5344CB8AC3E}">
        <p14:creationId xmlns:p14="http://schemas.microsoft.com/office/powerpoint/2010/main" val="410854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76672"/>
            <a:ext cx="2983661" cy="26642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/>
              <a:t>Тесей – афинский герой, победивший Минотавра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0" r="42452" b="-1"/>
          <a:stretch/>
        </p:blipFill>
        <p:spPr>
          <a:xfrm>
            <a:off x="251520" y="327532"/>
            <a:ext cx="4981249" cy="6120680"/>
          </a:xfrm>
        </p:spPr>
      </p:pic>
    </p:spTree>
    <p:extLst>
      <p:ext uri="{BB962C8B-B14F-4D97-AF65-F5344CB8AC3E}">
        <p14:creationId xmlns:p14="http://schemas.microsoft.com/office/powerpoint/2010/main" val="9283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Ариадна</a:t>
            </a:r>
            <a:r>
              <a:rPr lang="ru-RU" b="1" dirty="0" smtClean="0"/>
              <a:t>, дочь царя Миноса, даёт Тесею клубок ниток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388" r="3209" b="3204"/>
          <a:stretch/>
        </p:blipFill>
        <p:spPr>
          <a:xfrm>
            <a:off x="251520" y="2132856"/>
            <a:ext cx="3739896" cy="38404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54" b="3596"/>
          <a:stretch/>
        </p:blipFill>
        <p:spPr>
          <a:xfrm>
            <a:off x="4139952" y="2348880"/>
            <a:ext cx="4812523" cy="3338688"/>
          </a:xfrm>
        </p:spPr>
      </p:pic>
    </p:spTree>
    <p:extLst>
      <p:ext uri="{BB962C8B-B14F-4D97-AF65-F5344CB8AC3E}">
        <p14:creationId xmlns:p14="http://schemas.microsoft.com/office/powerpoint/2010/main" val="424502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15" y="188640"/>
            <a:ext cx="8229600" cy="7920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Бой с Минотавром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409611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368353" cy="4368353"/>
          </a:xfrm>
        </p:spPr>
      </p:pic>
    </p:spTree>
    <p:extLst>
      <p:ext uri="{BB962C8B-B14F-4D97-AF65-F5344CB8AC3E}">
        <p14:creationId xmlns:p14="http://schemas.microsoft.com/office/powerpoint/2010/main" val="146898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Тесей покидает Ариадну: боги предназначили ее в жены Дионису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240360" cy="4740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0" y="2564904"/>
            <a:ext cx="5465060" cy="3168352"/>
          </a:xfrm>
        </p:spPr>
      </p:pic>
    </p:spTree>
    <p:extLst>
      <p:ext uri="{BB962C8B-B14F-4D97-AF65-F5344CB8AC3E}">
        <p14:creationId xmlns:p14="http://schemas.microsoft.com/office/powerpoint/2010/main" val="345801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" y="-67171"/>
            <a:ext cx="8589640" cy="12241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Тициан «Вакх и Ариадна»</a:t>
            </a:r>
            <a:r>
              <a:rPr lang="ru-RU" sz="3200" b="1" dirty="0" smtClean="0"/>
              <a:t>, 1523, Национальная галерея, Лондон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b="1780"/>
          <a:stretch/>
        </p:blipFill>
        <p:spPr>
          <a:xfrm>
            <a:off x="1547663" y="1268760"/>
            <a:ext cx="6048671" cy="5449401"/>
          </a:xfrm>
        </p:spPr>
      </p:pic>
    </p:spTree>
    <p:extLst>
      <p:ext uri="{BB962C8B-B14F-4D97-AF65-F5344CB8AC3E}">
        <p14:creationId xmlns:p14="http://schemas.microsoft.com/office/powerpoint/2010/main" val="253549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51" y="0"/>
            <a:ext cx="8229600" cy="11247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Царь Афин Эгей бросается с обрыва в море, увидев черный парус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9032"/>
            <a:ext cx="3312368" cy="508198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556792"/>
            <a:ext cx="4609692" cy="396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021288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Эгейское море</a:t>
            </a:r>
            <a:endParaRPr lang="ru-RU" sz="2400" b="1" dirty="0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4960323" y="4480837"/>
            <a:ext cx="2823156" cy="287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2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69" y="0"/>
            <a:ext cx="8856984" cy="8640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7 подвиг Геракла «Критский бык»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667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50" y="0"/>
            <a:ext cx="8229600" cy="1399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Тесей убивает критского быка на Марафонском поле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66400" cy="4968552"/>
          </a:xfrm>
        </p:spPr>
      </p:pic>
    </p:spTree>
    <p:extLst>
      <p:ext uri="{BB962C8B-B14F-4D97-AF65-F5344CB8AC3E}">
        <p14:creationId xmlns:p14="http://schemas.microsoft.com/office/powerpoint/2010/main" val="189964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99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Миф о Дедале и Икаре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Дедал – выдающийся афинский художник и изобретатель.</a:t>
            </a:r>
          </a:p>
          <a:p>
            <a:r>
              <a:rPr lang="ru-RU" b="1" dirty="0" smtClean="0"/>
              <a:t>Совершив тяжкое преступление в Афинах, Дедал бежал на Крит.</a:t>
            </a:r>
          </a:p>
          <a:p>
            <a:r>
              <a:rPr lang="ru-RU" b="1" dirty="0"/>
              <a:t>Царь Минос дал мастеру приют на Крите и взамен долго пользовался его бесценными услугами. </a:t>
            </a:r>
            <a:endParaRPr lang="ru-RU" b="1" dirty="0" smtClean="0"/>
          </a:p>
          <a:p>
            <a:r>
              <a:rPr lang="ru-RU" b="1" dirty="0" smtClean="0"/>
              <a:t>Жизнь Дедала превратилась в плен, и он решил бежать со своим сыном Икаром в Афины. По воздуху…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733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669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400" b="1" dirty="0" smtClean="0"/>
              <a:t>Зевс</a:t>
            </a:r>
            <a:r>
              <a:rPr lang="ru-RU" b="1" dirty="0" smtClean="0"/>
              <a:t> вырос на Крите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8" y="1340768"/>
            <a:ext cx="7359931" cy="5285057"/>
          </a:xfrm>
        </p:spPr>
      </p:pic>
    </p:spTree>
    <p:extLst>
      <p:ext uri="{BB962C8B-B14F-4D97-AF65-F5344CB8AC3E}">
        <p14:creationId xmlns:p14="http://schemas.microsoft.com/office/powerpoint/2010/main" val="56114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9041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Дедал и Икар бегут с острова Крит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763138" cy="56166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948758" cy="4968552"/>
          </a:xfrm>
        </p:spPr>
      </p:pic>
    </p:spTree>
    <p:extLst>
      <p:ext uri="{BB962C8B-B14F-4D97-AF65-F5344CB8AC3E}">
        <p14:creationId xmlns:p14="http://schemas.microsoft.com/office/powerpoint/2010/main" val="2475513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Дедал прилетел не в Афины, а на остров Сицилия</a:t>
            </a:r>
            <a:endParaRPr lang="ru-RU" b="1" dirty="0"/>
          </a:p>
        </p:txBody>
      </p:sp>
      <p:pic>
        <p:nvPicPr>
          <p:cNvPr id="3" name="Объект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13014" r="9372" b="6482"/>
          <a:stretch/>
        </p:blipFill>
        <p:spPr>
          <a:xfrm>
            <a:off x="384725" y="2060848"/>
            <a:ext cx="8302075" cy="439248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 rot="6360734">
            <a:off x="4382008" y="3643240"/>
            <a:ext cx="307510" cy="215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02805" y="4721365"/>
            <a:ext cx="696024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/>
              <a:t>о. Крит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1030" y="3922616"/>
            <a:ext cx="965329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/>
              <a:t>о. Сицилия</a:t>
            </a:r>
            <a:endParaRPr lang="ru-RU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06640" y="3968594"/>
            <a:ext cx="846707" cy="261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b="1" dirty="0"/>
              <a:t>г</a:t>
            </a:r>
            <a:r>
              <a:rPr lang="ru-RU" sz="1100" b="1" dirty="0" smtClean="0"/>
              <a:t>. Афины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6166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РОКИ\Мифы Крита\Эгейское море.jp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12303" y="480481"/>
            <a:ext cx="8508169" cy="59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0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penit.gr/cretanbeaches.com/images/stories/mythology/theseus/Theseus_Minota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061189" cy="58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6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9030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заключение смотрим мультфильм «Лабиринт» (СССР, 1971)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785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Европа – дочь финикийского царя </a:t>
            </a:r>
            <a:r>
              <a:rPr lang="ru-RU" sz="4400" b="1" dirty="0" err="1" smtClean="0"/>
              <a:t>Агенора</a:t>
            </a:r>
            <a:endParaRPr lang="ru-RU" sz="4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8991" r="692" b="3015"/>
          <a:stretch/>
        </p:blipFill>
        <p:spPr>
          <a:xfrm>
            <a:off x="179512" y="2420888"/>
            <a:ext cx="5639363" cy="288032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97048"/>
            <a:ext cx="2936530" cy="5160952"/>
          </a:xfrm>
        </p:spPr>
      </p:pic>
      <p:sp>
        <p:nvSpPr>
          <p:cNvPr id="3" name="TextBox 2"/>
          <p:cNvSpPr txBox="1"/>
          <p:nvPr/>
        </p:nvSpPr>
        <p:spPr>
          <a:xfrm>
            <a:off x="2411760" y="5944822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Финикия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 rot="18377817">
            <a:off x="3583524" y="5221150"/>
            <a:ext cx="2337756" cy="160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1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Похищение Европы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472608" cy="491166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12463" y="2212424"/>
            <a:ext cx="3203848" cy="28803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 легенде, Зевс явился Европе, игравшей с подругами на берегу моря, в виде белого быка и похитил её, увезя на своей спине на остров Крит.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309320"/>
            <a:ext cx="467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Тициан «Похищение Европы», 1562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2628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0"/>
            <a:ext cx="8762627" cy="1399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Валентин Александрович Серов «Похищение Европы», 1910, ГТГ 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6970068" cy="4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2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88640"/>
            <a:ext cx="844893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11256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Сыновья Европы и Зевса:</a:t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 smtClean="0"/>
              <a:t>Минос</a:t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 err="1" smtClean="0"/>
              <a:t>Радамант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 err="1" smtClean="0"/>
              <a:t>Сарпедон</a:t>
            </a:r>
            <a:endParaRPr lang="ru-RU" sz="4900" b="1" dirty="0"/>
          </a:p>
        </p:txBody>
      </p:sp>
    </p:spTree>
    <p:extLst>
      <p:ext uri="{BB962C8B-B14F-4D97-AF65-F5344CB8AC3E}">
        <p14:creationId xmlns:p14="http://schemas.microsoft.com/office/powerpoint/2010/main" val="309343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052" y="116632"/>
            <a:ext cx="8796436" cy="103865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Бык, посланный Посейдоном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3740" y="1988840"/>
            <a:ext cx="4971660" cy="3312368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105400" y="1722436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бык был послан на землю Посейдоном. Быка следовало принести в </a:t>
            </a:r>
            <a:r>
              <a:rPr lang="ru-RU" dirty="0" smtClean="0"/>
              <a:t>жертву, </a:t>
            </a:r>
            <a:r>
              <a:rPr lang="ru-RU" dirty="0"/>
              <a:t>но Миносу стало жаль такого хорошего быка, и он принёс в жертву Посейдону быка из обычного </a:t>
            </a:r>
            <a:r>
              <a:rPr lang="ru-RU" dirty="0" smtClean="0"/>
              <a:t>стада, чем очень разгневал Посейдона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17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104"/>
            <a:ext cx="8229600" cy="1399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Белый бык и </a:t>
            </a:r>
            <a:r>
              <a:rPr lang="ru-RU" b="1" dirty="0" err="1" smtClean="0"/>
              <a:t>Пасифая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Рождение Минотавра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399501" cy="47552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b="5082"/>
          <a:stretch/>
        </p:blipFill>
        <p:spPr>
          <a:xfrm>
            <a:off x="4572000" y="1772816"/>
            <a:ext cx="4332789" cy="4598097"/>
          </a:xfrm>
        </p:spPr>
      </p:pic>
    </p:spTree>
    <p:extLst>
      <p:ext uri="{BB962C8B-B14F-4D97-AF65-F5344CB8AC3E}">
        <p14:creationId xmlns:p14="http://schemas.microsoft.com/office/powerpoint/2010/main" val="3360896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170</TotalTime>
  <Words>283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Century Gothic</vt:lpstr>
      <vt:lpstr>Verdana</vt:lpstr>
      <vt:lpstr>Wingdings 2</vt:lpstr>
      <vt:lpstr>Яркая</vt:lpstr>
      <vt:lpstr>Мифы, связанные  с островом Крит</vt:lpstr>
      <vt:lpstr>Зевс вырос на Крите</vt:lpstr>
      <vt:lpstr>Европа – дочь финикийского царя Агенора</vt:lpstr>
      <vt:lpstr>Похищение Европы</vt:lpstr>
      <vt:lpstr>Валентин Александрович Серов «Похищение Европы», 1910, ГТГ </vt:lpstr>
      <vt:lpstr>Презентация PowerPoint</vt:lpstr>
      <vt:lpstr>Сыновья Европы и Зевса:  Минос  Радамант  Сарпедон</vt:lpstr>
      <vt:lpstr>Бык, посланный Посейдоном</vt:lpstr>
      <vt:lpstr>Белый бык и Пасифая Рождение Минотавра</vt:lpstr>
      <vt:lpstr>Лабиринт – дом для Минотавра</vt:lpstr>
      <vt:lpstr>Тесей – афинский герой, победивший Минотавра</vt:lpstr>
      <vt:lpstr>Ариадна, дочь царя Миноса, даёт Тесею клубок ниток</vt:lpstr>
      <vt:lpstr>Бой с Минотавром</vt:lpstr>
      <vt:lpstr>Тесей покидает Ариадну: боги предназначили ее в жены Дионису</vt:lpstr>
      <vt:lpstr>Тициан «Вакх и Ариадна», 1523, Национальная галерея, Лондон </vt:lpstr>
      <vt:lpstr>Царь Афин Эгей бросается с обрыва в море, увидев черный парус</vt:lpstr>
      <vt:lpstr>7 подвиг Геракла «Критский бык»</vt:lpstr>
      <vt:lpstr>Тесей убивает критского быка на Марафонском поле</vt:lpstr>
      <vt:lpstr>Миф о Дедале и Икаре</vt:lpstr>
      <vt:lpstr>Дедал и Икар бегут с острова Крит</vt:lpstr>
      <vt:lpstr>Дедал прилетел не в Афины, а на остров Сицилия</vt:lpstr>
      <vt:lpstr>Презентация PowerPoint</vt:lpstr>
      <vt:lpstr>Презентация PowerPoint</vt:lpstr>
      <vt:lpstr>В заключение смотрим мультфильм «Лабиринт» (СССР, 1971)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Мифы, связанные с островом Крит</dc:title>
  <dc:creator>Акчори</dc:creator>
  <cp:lastModifiedBy>User</cp:lastModifiedBy>
  <cp:revision>31</cp:revision>
  <dcterms:modified xsi:type="dcterms:W3CDTF">2020-04-27T09:50:22Z</dcterms:modified>
</cp:coreProperties>
</file>