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33"/>
  </p:notesMasterIdLst>
  <p:handoutMasterIdLst>
    <p:handoutMasterId r:id="rId34"/>
  </p:handoutMasterIdLst>
  <p:sldIdLst>
    <p:sldId id="264" r:id="rId3"/>
    <p:sldId id="361" r:id="rId4"/>
    <p:sldId id="266" r:id="rId5"/>
    <p:sldId id="362" r:id="rId6"/>
    <p:sldId id="265" r:id="rId7"/>
    <p:sldId id="269" r:id="rId8"/>
    <p:sldId id="270" r:id="rId9"/>
    <p:sldId id="278" r:id="rId10"/>
    <p:sldId id="283" r:id="rId11"/>
    <p:sldId id="279" r:id="rId12"/>
    <p:sldId id="322" r:id="rId13"/>
    <p:sldId id="323" r:id="rId14"/>
    <p:sldId id="324" r:id="rId15"/>
    <p:sldId id="267" r:id="rId16"/>
    <p:sldId id="268" r:id="rId17"/>
    <p:sldId id="364" r:id="rId18"/>
    <p:sldId id="336" r:id="rId19"/>
    <p:sldId id="342" r:id="rId20"/>
    <p:sldId id="343" r:id="rId21"/>
    <p:sldId id="363" r:id="rId22"/>
    <p:sldId id="325" r:id="rId23"/>
    <p:sldId id="327" r:id="rId24"/>
    <p:sldId id="328" r:id="rId25"/>
    <p:sldId id="326" r:id="rId26"/>
    <p:sldId id="333" r:id="rId27"/>
    <p:sldId id="334" r:id="rId28"/>
    <p:sldId id="332" r:id="rId29"/>
    <p:sldId id="365" r:id="rId30"/>
    <p:sldId id="339" r:id="rId31"/>
    <p:sldId id="36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434" autoAdjust="0"/>
  </p:normalViewPr>
  <p:slideViewPr>
    <p:cSldViewPr snapToGrid="0">
      <p:cViewPr varScale="1">
        <p:scale>
          <a:sx n="74" d="100"/>
          <a:sy n="74" d="100"/>
        </p:scale>
        <p:origin x="576" y="72"/>
      </p:cViewPr>
      <p:guideLst/>
    </p:cSldViewPr>
  </p:slideViewPr>
  <p:notesTextViewPr>
    <p:cViewPr>
      <p:scale>
        <a:sx n="1" d="1"/>
        <a:sy n="1" d="1"/>
      </p:scale>
      <p:origin x="0" y="0"/>
    </p:cViewPr>
  </p:notesTextViewPr>
  <p:notesViewPr>
    <p:cSldViewPr snapToGrid="0">
      <p:cViewPr varScale="1">
        <p:scale>
          <a:sx n="85" d="100"/>
          <a:sy n="85" d="100"/>
        </p:scale>
        <p:origin x="157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6409B0-8AC5-4972-B928-B810ED7C4C64}" type="datetimeFigureOut">
              <a:rPr lang="ru-RU" smtClean="0"/>
              <a:t>23.04.2020</a:t>
            </a:fld>
            <a:endParaRPr lang="ru-RU" dirty="0"/>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5C4A6D-6AC2-47E9-AEA1-B2364D54DA36}" type="slidenum">
              <a:rPr lang="ru-RU" smtClean="0"/>
              <a:t>‹#›</a:t>
            </a:fld>
            <a:endParaRPr lang="ru-RU" dirty="0"/>
          </a:p>
        </p:txBody>
      </p:sp>
    </p:spTree>
    <p:extLst>
      <p:ext uri="{BB962C8B-B14F-4D97-AF65-F5344CB8AC3E}">
        <p14:creationId xmlns:p14="http://schemas.microsoft.com/office/powerpoint/2010/main" val="1888149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noProof="0"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C9F228-FD28-4486-B12E-CC8CCDA7B98E}" type="datetimeFigureOut">
              <a:rPr lang="ru-RU" noProof="0" smtClean="0"/>
              <a:t>23.04.2020</a:t>
            </a:fld>
            <a:endParaRPr lang="ru-RU" noProof="0"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a:p>
            <a:pPr lvl="4"/>
            <a:r>
              <a:rPr lang="ru-RU" noProof="0" dirty="0" smtClean="0"/>
              <a:t>Пятый уровень</a:t>
            </a:r>
            <a:endParaRPr lang="ru-RU" noProof="0" dirty="0"/>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noProof="0"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B0A17-C634-4E0C-9850-802A7E30DAFA}" type="slidenum">
              <a:rPr lang="ru-RU" noProof="0" smtClean="0"/>
              <a:t>‹#›</a:t>
            </a:fld>
            <a:endParaRPr lang="ru-RU" noProof="0" dirty="0"/>
          </a:p>
        </p:txBody>
      </p:sp>
    </p:spTree>
    <p:extLst>
      <p:ext uri="{BB962C8B-B14F-4D97-AF65-F5344CB8AC3E}">
        <p14:creationId xmlns:p14="http://schemas.microsoft.com/office/powerpoint/2010/main" val="2634528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u.wikipedia.org/wiki/%D0%91%D1%83%D1%80%D0%B3%D1%82%D0%B5%D0%B0%D1%82%D1%80#cite_note-3" TargetMode="External"/><Relationship Id="rId7" Type="http://schemas.openxmlformats.org/officeDocument/2006/relationships/hyperlink" Target="https://ru.wikipedia.org/wiki/%D0%A5%D0%BE%D1%84%D0%B1%D1%83%D1%80%D0%B3"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ru.wikipedia.org/wiki/%D0%92%D0%B5%D0%BD%D0%B0" TargetMode="External"/><Relationship Id="rId5" Type="http://schemas.openxmlformats.org/officeDocument/2006/relationships/hyperlink" Target="https://ru.wikipedia.org/wiki/%D0%A2%D0%B5%D0%B0%D1%82%D1%80" TargetMode="External"/><Relationship Id="rId4" Type="http://schemas.openxmlformats.org/officeDocument/2006/relationships/hyperlink" Target="https://ru.wikipedia.org/wiki/%D0%9D%D0%B5%D0%BC%D0%B5%D1%86%D0%BA%D0%B8%D0%B9_%D1%8F%D0%B7%D1%8B%D0%BA"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ru.wikipedia.org/wiki/%D0%A4%D0%B8%D1%88%D0%B5%D1%80_%D1%84%D0%BE%D0%BD_%D0%AD%D1%80%D0%BB%D0%B0%D1%85,_%D0%98%D0%BE%D0%B3%D0%B0%D0%BD%D0%BD_%D0%91%D0%B5%D1%80%D0%BD%D1%85%D0%B0%D1%80%D0%B4" TargetMode="External"/><Relationship Id="rId3" Type="http://schemas.openxmlformats.org/officeDocument/2006/relationships/hyperlink" Target="https://ru.wikipedia.org/wiki/%D0%9D%D0%B5%D0%BC%D0%B5%D1%86%D0%BA%D0%B8%D0%B9_%D1%8F%D0%B7%D1%8B%D0%BA" TargetMode="External"/><Relationship Id="rId7" Type="http://schemas.openxmlformats.org/officeDocument/2006/relationships/hyperlink" Target="https://ru.wikipedia.org/wiki/%D0%91%D0%B0%D1%80%D0%BE%D0%BA%D0%BA%D0%BE"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ru.wikipedia.org/wiki/%D0%90%D0%B2%D1%81%D1%82%D1%80%D0%B8%D1%8F" TargetMode="External"/><Relationship Id="rId5" Type="http://schemas.openxmlformats.org/officeDocument/2006/relationships/hyperlink" Target="https://ru.wikipedia.org/wiki/%D0%93%D0%B0%D0%B1%D1%81%D0%B1%D1%83%D1%80%D0%B3%D0%B8" TargetMode="External"/><Relationship Id="rId10" Type="http://schemas.openxmlformats.org/officeDocument/2006/relationships/hyperlink" Target="https://ru.wikipedia.org/wiki/%D0%A5%D0%B8%D1%82%D1%86%D0%B8%D0%BD%D0%B3" TargetMode="External"/><Relationship Id="rId4" Type="http://schemas.openxmlformats.org/officeDocument/2006/relationships/hyperlink" Target="https://ru.wikipedia.org/wiki/%D0%A1%D0%BF%D0%B8%D1%81%D0%BE%D0%BA_%D0%BF%D1%80%D0%B0%D0%B2%D0%B8%D1%82%D0%B5%D0%BB%D0%B5%D0%B9_%D0%90%D0%B2%D1%81%D1%82%D1%80%D0%B8%D0%B8" TargetMode="External"/><Relationship Id="rId9" Type="http://schemas.openxmlformats.org/officeDocument/2006/relationships/hyperlink" Target="https://ru.wikipedia.org/wiki/%D0%92%D0%B5%D0%BD%D0%B0"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ru.wikipedia.org/wiki/%D0%93%D0%BB%D1%83%D1%85%D0%BE%D0%B2" TargetMode="External"/><Relationship Id="rId13" Type="http://schemas.openxmlformats.org/officeDocument/2006/relationships/hyperlink" Target="https://ru.wikipedia.org/wiki/%D0%94%D0%B2%D0%BE%D1%80%D0%B5%D1%86_%D0%A0%D0%B0%D0%B7%D1%83%D0%BC%D0%BE%D0%B2%D1%81%D0%BA%D0%B8%D1%85_(%D0%92%D0%B5%D0%BD%D0%B0)" TargetMode="External"/><Relationship Id="rId3" Type="http://schemas.openxmlformats.org/officeDocument/2006/relationships/hyperlink" Target="https://ru.wikipedia.org/wiki/%D0%93%D1%80%D0%B0%D1%84_(%D1%82%D0%B8%D1%82%D1%83%D0%BB)" TargetMode="External"/><Relationship Id="rId7" Type="http://schemas.openxmlformats.org/officeDocument/2006/relationships/hyperlink" Target="https://ru.wikipedia.org/wiki/1752_%D0%B3%D0%BE%D0%B4" TargetMode="External"/><Relationship Id="rId12" Type="http://schemas.openxmlformats.org/officeDocument/2006/relationships/hyperlink" Target="https://ru.wikipedia.org/wiki/%D0%A0%D0%B0%D0%B7%D1%83%D0%BC%D0%BE%D0%B2%D1%81%D0%BA%D0%B8%D0%B5" TargetMode="External"/><Relationship Id="rId2" Type="http://schemas.openxmlformats.org/officeDocument/2006/relationships/slide" Target="../slides/slide18.xml"/><Relationship Id="rId16" Type="http://schemas.openxmlformats.org/officeDocument/2006/relationships/hyperlink" Target="https://ru.wikipedia.org/w/index.php?title=%D0%9A%D0%B2%D0%B0%D1%80%D1%82%D0%B5%D1%82%D1%8B_%D0%A0%D0%B0%D0%B7%D1%83%D0%BC%D0%BE%D0%B2%D1%81%D0%BA%D0%BE%D0%B3%D0%BE&amp;action=edit&amp;redlink=1" TargetMode="External"/><Relationship Id="rId1" Type="http://schemas.openxmlformats.org/officeDocument/2006/relationships/notesMaster" Target="../notesMasters/notesMaster1.xml"/><Relationship Id="rId6" Type="http://schemas.openxmlformats.org/officeDocument/2006/relationships/hyperlink" Target="https://ru.wikipedia.org/wiki/2_%D0%BD%D0%BE%D1%8F%D0%B1%D1%80%D1%8F" TargetMode="External"/><Relationship Id="rId11" Type="http://schemas.openxmlformats.org/officeDocument/2006/relationships/hyperlink" Target="https://ru.wikipedia.org/wiki/%D0%92%D0%B5%D0%BD%D0%B0" TargetMode="External"/><Relationship Id="rId5" Type="http://schemas.openxmlformats.org/officeDocument/2006/relationships/hyperlink" Target="https://ru.wikipedia.org/wiki/%D0%A1%D0%B2%D0%B5%D1%82%D0%BB%D0%B5%D0%B9%D1%88%D0%B8%D0%B9_%D0%BA%D0%BD%D1%8F%D0%B7%D1%8C" TargetMode="External"/><Relationship Id="rId15" Type="http://schemas.openxmlformats.org/officeDocument/2006/relationships/hyperlink" Target="https://ru.wikipedia.org/wiki/%D0%91%D0%B5%D1%82%D1%85%D0%BE%D0%B2%D0%B5%D0%BD" TargetMode="External"/><Relationship Id="rId10" Type="http://schemas.openxmlformats.org/officeDocument/2006/relationships/hyperlink" Target="https://ru.wikipedia.org/wiki/1836_%D0%B3%D0%BE%D0%B4" TargetMode="External"/><Relationship Id="rId4" Type="http://schemas.openxmlformats.org/officeDocument/2006/relationships/hyperlink" Target="https://ru.wikipedia.org/wiki/%D0%9A%D0%BD%D1%8F%D0%B7%D1%8C" TargetMode="External"/><Relationship Id="rId9" Type="http://schemas.openxmlformats.org/officeDocument/2006/relationships/hyperlink" Target="https://ru.wikipedia.org/wiki/23_%D1%81%D0%B5%D0%BD%D1%82%D1%8F%D0%B1%D1%80%D1%8F" TargetMode="External"/><Relationship Id="rId14" Type="http://schemas.openxmlformats.org/officeDocument/2006/relationships/hyperlink" Target="https://ru.wikipedia.org/wiki/%D0%9C%D0%B5%D1%86%D0%B5%D0%BD%D0%B0%D1%82"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Храм сочетает в своем внешнем и внутреннем убранстве сразу два архитектурных стиля — романский и готический, что делает его одним из ярчайших достижений средневекового зодчества.</a:t>
            </a:r>
            <a:endParaRPr lang="ru-RU" dirty="0"/>
          </a:p>
        </p:txBody>
      </p:sp>
      <p:sp>
        <p:nvSpPr>
          <p:cNvPr id="4" name="Номер слайда 3"/>
          <p:cNvSpPr>
            <a:spLocks noGrp="1"/>
          </p:cNvSpPr>
          <p:nvPr>
            <p:ph type="sldNum" sz="quarter" idx="10"/>
          </p:nvPr>
        </p:nvSpPr>
        <p:spPr/>
        <p:txBody>
          <a:bodyPr/>
          <a:lstStyle/>
          <a:p>
            <a:fld id="{19BB0A17-C634-4E0C-9850-802A7E30DAFA}" type="slidenum">
              <a:rPr lang="ru-RU" noProof="0" smtClean="0"/>
              <a:t>5</a:t>
            </a:fld>
            <a:endParaRPr lang="ru-RU" noProof="0" dirty="0"/>
          </a:p>
        </p:txBody>
      </p:sp>
    </p:spTree>
    <p:extLst>
      <p:ext uri="{BB962C8B-B14F-4D97-AF65-F5344CB8AC3E}">
        <p14:creationId xmlns:p14="http://schemas.microsoft.com/office/powerpoint/2010/main" val="787161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Снаружи его украшают две башни – Южная (</a:t>
            </a:r>
            <a:r>
              <a:rPr lang="ru-RU" sz="1200" b="0" i="0" kern="1200" dirty="0" err="1" smtClean="0">
                <a:solidFill>
                  <a:schemeClr val="tx1"/>
                </a:solidFill>
                <a:effectLst/>
                <a:latin typeface="+mn-lt"/>
                <a:ea typeface="+mn-ea"/>
                <a:cs typeface="+mn-cs"/>
              </a:rPr>
              <a:t>Штеффи</a:t>
            </a:r>
            <a:r>
              <a:rPr lang="ru-RU" sz="1200" b="0" i="0" kern="1200" dirty="0" smtClean="0">
                <a:solidFill>
                  <a:schemeClr val="tx1"/>
                </a:solidFill>
                <a:effectLst/>
                <a:latin typeface="+mn-lt"/>
                <a:ea typeface="+mn-ea"/>
                <a:cs typeface="+mn-cs"/>
              </a:rPr>
              <a:t>) и Северная (Орлиная). </a:t>
            </a:r>
            <a:r>
              <a:rPr lang="ru-RU" sz="1200" b="0" i="0" kern="1200" dirty="0" err="1" smtClean="0">
                <a:solidFill>
                  <a:schemeClr val="tx1"/>
                </a:solidFill>
                <a:effectLst/>
                <a:latin typeface="+mn-lt"/>
                <a:ea typeface="+mn-ea"/>
                <a:cs typeface="+mn-cs"/>
              </a:rPr>
              <a:t>Штеффи</a:t>
            </a:r>
            <a:r>
              <a:rPr lang="ru-RU" sz="1200" b="0" i="0" kern="1200" dirty="0" smtClean="0">
                <a:solidFill>
                  <a:schemeClr val="tx1"/>
                </a:solidFill>
                <a:effectLst/>
                <a:latin typeface="+mn-lt"/>
                <a:ea typeface="+mn-ea"/>
                <a:cs typeface="+mn-cs"/>
              </a:rPr>
              <a:t> выстроена в готическом стиле, ее высота составляет 136, 4 м – это наивысшая часть всего сооружения. Ее шпиль венчает сфера с двуглавым орлом.</a:t>
            </a:r>
            <a:endParaRPr lang="ru-RU" dirty="0"/>
          </a:p>
        </p:txBody>
      </p:sp>
      <p:sp>
        <p:nvSpPr>
          <p:cNvPr id="4" name="Номер слайда 3"/>
          <p:cNvSpPr>
            <a:spLocks noGrp="1"/>
          </p:cNvSpPr>
          <p:nvPr>
            <p:ph type="sldNum" sz="quarter" idx="10"/>
          </p:nvPr>
        </p:nvSpPr>
        <p:spPr/>
        <p:txBody>
          <a:bodyPr/>
          <a:lstStyle/>
          <a:p>
            <a:fld id="{19BB0A17-C634-4E0C-9850-802A7E30DAFA}" type="slidenum">
              <a:rPr lang="ru-RU" noProof="0" smtClean="0"/>
              <a:t>6</a:t>
            </a:fld>
            <a:endParaRPr lang="ru-RU" noProof="0" dirty="0"/>
          </a:p>
        </p:txBody>
      </p:sp>
    </p:spTree>
    <p:extLst>
      <p:ext uri="{BB962C8B-B14F-4D97-AF65-F5344CB8AC3E}">
        <p14:creationId xmlns:p14="http://schemas.microsoft.com/office/powerpoint/2010/main" val="2447522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fontAlgn="base"/>
            <a:r>
              <a:rPr lang="ru-RU" sz="1200" b="0" i="0" kern="1200" dirty="0" smtClean="0">
                <a:solidFill>
                  <a:schemeClr val="tx1"/>
                </a:solidFill>
                <a:effectLst/>
                <a:latin typeface="+mn-lt"/>
                <a:ea typeface="+mn-ea"/>
                <a:cs typeface="+mn-cs"/>
              </a:rPr>
              <a:t>Парадный вход в церковь Святого Стефана в Вене, именуемый Порталом Гигантов, декорирован бюстами святых, геометрическим рельефом и фигурами животных. Его название связано с огромной костью, найденной при закладке фундамента Северной башни и якобы принадлежавшей дракону. На самом деле это была мамонтовая кость, что, прочем, не помешало ей долгие годы висеть над главными дверьми обители. Сверху над входом возвышаются две романские башни высотой по 65 м, которые вместе с Порталом Гигантов считаются старейшими частями собора.</a:t>
            </a:r>
          </a:p>
          <a:p>
            <a:r>
              <a:rPr lang="ru-RU" dirty="0" smtClean="0"/>
              <a:t/>
            </a:r>
            <a:br>
              <a:rPr lang="ru-RU" dirty="0" smtClean="0"/>
            </a:br>
            <a:endParaRPr lang="ru-RU" dirty="0"/>
          </a:p>
        </p:txBody>
      </p:sp>
      <p:sp>
        <p:nvSpPr>
          <p:cNvPr id="4" name="Номер слайда 3"/>
          <p:cNvSpPr>
            <a:spLocks noGrp="1"/>
          </p:cNvSpPr>
          <p:nvPr>
            <p:ph type="sldNum" sz="quarter" idx="10"/>
          </p:nvPr>
        </p:nvSpPr>
        <p:spPr/>
        <p:txBody>
          <a:bodyPr/>
          <a:lstStyle/>
          <a:p>
            <a:fld id="{19BB0A17-C634-4E0C-9850-802A7E30DAFA}" type="slidenum">
              <a:rPr lang="ru-RU" noProof="0" smtClean="0"/>
              <a:t>7</a:t>
            </a:fld>
            <a:endParaRPr lang="ru-RU" noProof="0" dirty="0"/>
          </a:p>
        </p:txBody>
      </p:sp>
    </p:spTree>
    <p:extLst>
      <p:ext uri="{BB962C8B-B14F-4D97-AF65-F5344CB8AC3E}">
        <p14:creationId xmlns:p14="http://schemas.microsoft.com/office/powerpoint/2010/main" val="73607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i="0" kern="1200" dirty="0" smtClean="0">
                <a:solidFill>
                  <a:schemeClr val="tx1"/>
                </a:solidFill>
                <a:effectLst/>
                <a:latin typeface="+mn-lt"/>
                <a:ea typeface="+mn-ea"/>
                <a:cs typeface="+mn-cs"/>
              </a:rPr>
              <a:t>«</a:t>
            </a:r>
            <a:r>
              <a:rPr lang="ru-RU" sz="1200" b="1" i="0" kern="1200" dirty="0" err="1" smtClean="0">
                <a:solidFill>
                  <a:schemeClr val="tx1"/>
                </a:solidFill>
                <a:effectLst/>
                <a:latin typeface="+mn-lt"/>
                <a:ea typeface="+mn-ea"/>
                <a:cs typeface="+mn-cs"/>
              </a:rPr>
              <a:t>Бу́ргтеатр</a:t>
            </a:r>
            <a:r>
              <a:rPr lang="ru-RU" sz="1200" b="1" i="0" kern="1200" dirty="0" smtClean="0">
                <a:solidFill>
                  <a:schemeClr val="tx1"/>
                </a:solidFill>
                <a:effectLst/>
                <a:latin typeface="+mn-lt"/>
                <a:ea typeface="+mn-ea"/>
                <a:cs typeface="+mn-cs"/>
              </a:rPr>
              <a:t>»</a:t>
            </a:r>
            <a:r>
              <a:rPr lang="ru-RU" sz="1200" b="0" i="0" u="none" strike="noStrike" kern="1200" baseline="30000" dirty="0" smtClean="0">
                <a:solidFill>
                  <a:schemeClr val="tx1"/>
                </a:solidFill>
                <a:effectLst/>
                <a:latin typeface="+mn-lt"/>
                <a:ea typeface="+mn-ea"/>
                <a:cs typeface="+mn-cs"/>
                <a:hlinkClick r:id="rId3"/>
              </a:rPr>
              <a:t>[3]</a:t>
            </a:r>
            <a:r>
              <a:rPr lang="ru-RU" sz="1200" b="0" i="0" kern="1200" dirty="0" smtClean="0">
                <a:solidFill>
                  <a:schemeClr val="tx1"/>
                </a:solidFill>
                <a:effectLst/>
                <a:latin typeface="+mn-lt"/>
                <a:ea typeface="+mn-ea"/>
                <a:cs typeface="+mn-cs"/>
              </a:rPr>
              <a:t> (</a:t>
            </a:r>
            <a:r>
              <a:rPr lang="ru-RU" sz="1200" b="0" i="0" u="none" strike="noStrike" kern="1200" dirty="0" smtClean="0">
                <a:solidFill>
                  <a:schemeClr val="tx1"/>
                </a:solidFill>
                <a:effectLst/>
                <a:latin typeface="+mn-lt"/>
                <a:ea typeface="+mn-ea"/>
                <a:cs typeface="+mn-cs"/>
                <a:hlinkClick r:id="rId4" tooltip="Немецкий язык"/>
              </a:rPr>
              <a:t>нем.</a:t>
            </a:r>
            <a:r>
              <a:rPr lang="ru-RU" sz="1200" b="0" i="0" kern="1200" dirty="0" smtClean="0">
                <a:solidFill>
                  <a:schemeClr val="tx1"/>
                </a:solidFill>
                <a:effectLst/>
                <a:latin typeface="+mn-lt"/>
                <a:ea typeface="+mn-ea"/>
                <a:cs typeface="+mn-cs"/>
              </a:rPr>
              <a:t> </a:t>
            </a:r>
            <a:r>
              <a:rPr lang="ru-RU" sz="1200" b="0" i="1" kern="1200" dirty="0" err="1" smtClean="0">
                <a:solidFill>
                  <a:schemeClr val="tx1"/>
                </a:solidFill>
                <a:effectLst/>
                <a:latin typeface="+mn-lt"/>
                <a:ea typeface="+mn-ea"/>
                <a:cs typeface="+mn-cs"/>
              </a:rPr>
              <a:t>Burgtheater</a:t>
            </a:r>
            <a:r>
              <a:rPr lang="ru-RU" sz="1200" b="0" i="0" kern="1200" dirty="0" smtClean="0">
                <a:solidFill>
                  <a:schemeClr val="tx1"/>
                </a:solidFill>
                <a:effectLst/>
                <a:latin typeface="+mn-lt"/>
                <a:ea typeface="+mn-ea"/>
                <a:cs typeface="+mn-cs"/>
              </a:rPr>
              <a:t>) — придворный </a:t>
            </a:r>
            <a:r>
              <a:rPr lang="ru-RU" sz="1200" b="0" i="0" u="none" strike="noStrike" kern="1200" dirty="0" smtClean="0">
                <a:solidFill>
                  <a:schemeClr val="tx1"/>
                </a:solidFill>
                <a:effectLst/>
                <a:latin typeface="+mn-lt"/>
                <a:ea typeface="+mn-ea"/>
                <a:cs typeface="+mn-cs"/>
                <a:hlinkClick r:id="rId5" tooltip="Театр"/>
              </a:rPr>
              <a:t>театр</a:t>
            </a:r>
            <a:r>
              <a:rPr lang="ru-RU" sz="1200" b="0" i="0" kern="1200" dirty="0" smtClean="0">
                <a:solidFill>
                  <a:schemeClr val="tx1"/>
                </a:solidFill>
                <a:effectLst/>
                <a:latin typeface="+mn-lt"/>
                <a:ea typeface="+mn-ea"/>
                <a:cs typeface="+mn-cs"/>
              </a:rPr>
              <a:t> в </a:t>
            </a:r>
            <a:r>
              <a:rPr lang="ru-RU" sz="1200" b="0" i="0" u="sng" kern="1200" dirty="0" smtClean="0">
                <a:solidFill>
                  <a:schemeClr val="tx1"/>
                </a:solidFill>
                <a:effectLst/>
                <a:latin typeface="+mn-lt"/>
                <a:ea typeface="+mn-ea"/>
                <a:cs typeface="+mn-cs"/>
                <a:hlinkClick r:id="rId6"/>
              </a:rPr>
              <a:t>венском</a:t>
            </a:r>
            <a:r>
              <a:rPr lang="ru-RU" sz="1200" b="0" i="0" kern="1200" dirty="0" smtClean="0">
                <a:solidFill>
                  <a:schemeClr val="tx1"/>
                </a:solidFill>
                <a:effectLst/>
                <a:latin typeface="+mn-lt"/>
                <a:ea typeface="+mn-ea"/>
                <a:cs typeface="+mn-cs"/>
              </a:rPr>
              <a:t> </a:t>
            </a:r>
            <a:r>
              <a:rPr lang="ru-RU" sz="1200" b="0" i="0" u="none" strike="noStrike" kern="1200" dirty="0" err="1" smtClean="0">
                <a:solidFill>
                  <a:schemeClr val="tx1"/>
                </a:solidFill>
                <a:effectLst/>
                <a:latin typeface="+mn-lt"/>
                <a:ea typeface="+mn-ea"/>
                <a:cs typeface="+mn-cs"/>
                <a:hlinkClick r:id="rId7" tooltip="Хофбург"/>
              </a:rPr>
              <a:t>Хофбурге</a:t>
            </a:r>
            <a:r>
              <a:rPr lang="ru-RU" sz="1200" b="0" i="0" kern="1200" dirty="0" smtClean="0">
                <a:solidFill>
                  <a:schemeClr val="tx1"/>
                </a:solidFill>
                <a:effectLst/>
                <a:latin typeface="+mn-lt"/>
                <a:ea typeface="+mn-ea"/>
                <a:cs typeface="+mn-cs"/>
              </a:rPr>
              <a:t>.</a:t>
            </a:r>
            <a:endParaRPr lang="ru-RU" dirty="0"/>
          </a:p>
        </p:txBody>
      </p:sp>
      <p:sp>
        <p:nvSpPr>
          <p:cNvPr id="4" name="Номер слайда 3"/>
          <p:cNvSpPr>
            <a:spLocks noGrp="1"/>
          </p:cNvSpPr>
          <p:nvPr>
            <p:ph type="sldNum" sz="quarter" idx="10"/>
          </p:nvPr>
        </p:nvSpPr>
        <p:spPr/>
        <p:txBody>
          <a:bodyPr/>
          <a:lstStyle/>
          <a:p>
            <a:fld id="{19BB0A17-C634-4E0C-9850-802A7E30DAFA}" type="slidenum">
              <a:rPr lang="ru-RU" noProof="0" smtClean="0"/>
              <a:t>9</a:t>
            </a:fld>
            <a:endParaRPr lang="ru-RU" noProof="0" dirty="0"/>
          </a:p>
        </p:txBody>
      </p:sp>
    </p:spTree>
    <p:extLst>
      <p:ext uri="{BB962C8B-B14F-4D97-AF65-F5344CB8AC3E}">
        <p14:creationId xmlns:p14="http://schemas.microsoft.com/office/powerpoint/2010/main" val="2705528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i="0" kern="1200" dirty="0" err="1" smtClean="0">
                <a:solidFill>
                  <a:schemeClr val="tx1"/>
                </a:solidFill>
                <a:effectLst/>
                <a:latin typeface="+mn-lt"/>
                <a:ea typeface="+mn-ea"/>
                <a:cs typeface="+mn-cs"/>
              </a:rPr>
              <a:t>Шёнбрунн</a:t>
            </a:r>
            <a:r>
              <a:rPr lang="ru-RU" sz="1200" b="0" i="0" kern="1200" dirty="0" smtClean="0">
                <a:solidFill>
                  <a:schemeClr val="tx1"/>
                </a:solidFill>
                <a:effectLst/>
                <a:latin typeface="+mn-lt"/>
                <a:ea typeface="+mn-ea"/>
                <a:cs typeface="+mn-cs"/>
              </a:rPr>
              <a:t> (</a:t>
            </a:r>
            <a:r>
              <a:rPr lang="ru-RU" sz="1200" b="0" i="0" u="none" strike="noStrike" kern="1200" dirty="0" smtClean="0">
                <a:solidFill>
                  <a:schemeClr val="tx1"/>
                </a:solidFill>
                <a:effectLst/>
                <a:latin typeface="+mn-lt"/>
                <a:ea typeface="+mn-ea"/>
                <a:cs typeface="+mn-cs"/>
                <a:hlinkClick r:id="rId3" tooltip="Немецкий язык"/>
              </a:rPr>
              <a:t>нем.</a:t>
            </a:r>
            <a:r>
              <a:rPr lang="ru-RU" sz="1200" b="0" i="0" kern="1200" dirty="0" smtClean="0">
                <a:solidFill>
                  <a:schemeClr val="tx1"/>
                </a:solidFill>
                <a:effectLst/>
                <a:latin typeface="+mn-lt"/>
                <a:ea typeface="+mn-ea"/>
                <a:cs typeface="+mn-cs"/>
              </a:rPr>
              <a:t> </a:t>
            </a:r>
            <a:r>
              <a:rPr lang="ru-RU" sz="1200" b="0" i="1" kern="1200" dirty="0" err="1" smtClean="0">
                <a:solidFill>
                  <a:schemeClr val="tx1"/>
                </a:solidFill>
                <a:effectLst/>
                <a:latin typeface="+mn-lt"/>
                <a:ea typeface="+mn-ea"/>
                <a:cs typeface="+mn-cs"/>
              </a:rPr>
              <a:t>Schloß</a:t>
            </a:r>
            <a:r>
              <a:rPr lang="ru-RU" sz="1200" b="0" i="1" kern="1200" dirty="0" smtClean="0">
                <a:solidFill>
                  <a:schemeClr val="tx1"/>
                </a:solidFill>
                <a:effectLst/>
                <a:latin typeface="+mn-lt"/>
                <a:ea typeface="+mn-ea"/>
                <a:cs typeface="+mn-cs"/>
              </a:rPr>
              <a:t> </a:t>
            </a:r>
            <a:r>
              <a:rPr lang="ru-RU" sz="1200" b="0" i="1" kern="1200" dirty="0" err="1" smtClean="0">
                <a:solidFill>
                  <a:schemeClr val="tx1"/>
                </a:solidFill>
                <a:effectLst/>
                <a:latin typeface="+mn-lt"/>
                <a:ea typeface="+mn-ea"/>
                <a:cs typeface="+mn-cs"/>
              </a:rPr>
              <a:t>Schönbrunn</a:t>
            </a:r>
            <a:r>
              <a:rPr lang="ru-RU" sz="1200" b="0" i="0" kern="1200" dirty="0" smtClean="0">
                <a:solidFill>
                  <a:schemeClr val="tx1"/>
                </a:solidFill>
                <a:effectLst/>
                <a:latin typeface="+mn-lt"/>
                <a:ea typeface="+mn-ea"/>
                <a:cs typeface="+mn-cs"/>
              </a:rPr>
              <a:t>) — основная летняя резиденция </a:t>
            </a:r>
            <a:r>
              <a:rPr lang="ru-RU" sz="1200" b="0" i="0" u="none" strike="noStrike" kern="1200" dirty="0" smtClean="0">
                <a:solidFill>
                  <a:schemeClr val="tx1"/>
                </a:solidFill>
                <a:effectLst/>
                <a:latin typeface="+mn-lt"/>
                <a:ea typeface="+mn-ea"/>
                <a:cs typeface="+mn-cs"/>
                <a:hlinkClick r:id="rId4" tooltip="Список правителей Австрии"/>
              </a:rPr>
              <a:t>австрийских императоров</a:t>
            </a:r>
            <a:r>
              <a:rPr lang="ru-RU" sz="1200" b="0" i="0" kern="1200" dirty="0" smtClean="0">
                <a:solidFill>
                  <a:schemeClr val="tx1"/>
                </a:solidFill>
                <a:effectLst/>
                <a:latin typeface="+mn-lt"/>
                <a:ea typeface="+mn-ea"/>
                <a:cs typeface="+mn-cs"/>
              </a:rPr>
              <a:t> династии </a:t>
            </a:r>
            <a:r>
              <a:rPr lang="ru-RU" sz="1200" b="0" i="0" u="none" strike="noStrike" kern="1200" dirty="0" smtClean="0">
                <a:solidFill>
                  <a:schemeClr val="tx1"/>
                </a:solidFill>
                <a:effectLst/>
                <a:latin typeface="+mn-lt"/>
                <a:ea typeface="+mn-ea"/>
                <a:cs typeface="+mn-cs"/>
                <a:hlinkClick r:id="rId5" tooltip="Габсбурги"/>
              </a:rPr>
              <a:t>Габсбургов</a:t>
            </a:r>
            <a:r>
              <a:rPr lang="ru-RU" sz="1200" b="0" i="0" kern="1200" dirty="0" smtClean="0">
                <a:solidFill>
                  <a:schemeClr val="tx1"/>
                </a:solidFill>
                <a:effectLst/>
                <a:latin typeface="+mn-lt"/>
                <a:ea typeface="+mn-ea"/>
                <a:cs typeface="+mn-cs"/>
              </a:rPr>
              <a:t>, одна из крупнейших построек </a:t>
            </a:r>
            <a:r>
              <a:rPr lang="ru-RU" sz="1200" b="0" i="0" u="none" strike="noStrike" kern="1200" dirty="0" smtClean="0">
                <a:solidFill>
                  <a:schemeClr val="tx1"/>
                </a:solidFill>
                <a:effectLst/>
                <a:latin typeface="+mn-lt"/>
                <a:ea typeface="+mn-ea"/>
                <a:cs typeface="+mn-cs"/>
                <a:hlinkClick r:id="rId6" tooltip="Австрия"/>
              </a:rPr>
              <a:t>австрийского</a:t>
            </a:r>
            <a:r>
              <a:rPr lang="ru-RU" sz="1200" b="0" i="0" kern="1200" dirty="0" smtClean="0">
                <a:solidFill>
                  <a:schemeClr val="tx1"/>
                </a:solidFill>
                <a:effectLst/>
                <a:latin typeface="+mn-lt"/>
                <a:ea typeface="+mn-ea"/>
                <a:cs typeface="+mn-cs"/>
              </a:rPr>
              <a:t> </a:t>
            </a:r>
            <a:r>
              <a:rPr lang="ru-RU" sz="1200" b="0" i="0" u="none" strike="noStrike" kern="1200" dirty="0" smtClean="0">
                <a:solidFill>
                  <a:schemeClr val="tx1"/>
                </a:solidFill>
                <a:effectLst/>
                <a:latin typeface="+mn-lt"/>
                <a:ea typeface="+mn-ea"/>
                <a:cs typeface="+mn-cs"/>
                <a:hlinkClick r:id="rId7" tooltip="Барокко"/>
              </a:rPr>
              <a:t>барокко</a:t>
            </a:r>
            <a:r>
              <a:rPr lang="ru-RU" sz="1200" b="0" i="0" kern="1200" dirty="0" smtClean="0">
                <a:solidFill>
                  <a:schemeClr val="tx1"/>
                </a:solidFill>
                <a:effectLst/>
                <a:latin typeface="+mn-lt"/>
                <a:ea typeface="+mn-ea"/>
                <a:cs typeface="+mn-cs"/>
              </a:rPr>
              <a:t> (архитектор — </a:t>
            </a:r>
            <a:r>
              <a:rPr lang="ru-RU" sz="1200" b="0" i="0" u="none" strike="noStrike" kern="1200" dirty="0" smtClean="0">
                <a:solidFill>
                  <a:schemeClr val="tx1"/>
                </a:solidFill>
                <a:effectLst/>
                <a:latin typeface="+mn-lt"/>
                <a:ea typeface="+mn-ea"/>
                <a:cs typeface="+mn-cs"/>
                <a:hlinkClick r:id="rId8" tooltip="Фишер фон Эрлах, Иоганн Бернхард"/>
              </a:rPr>
              <a:t>Иоганн </a:t>
            </a:r>
            <a:r>
              <a:rPr lang="ru-RU" sz="1200" b="0" i="0" u="none" strike="noStrike" kern="1200" dirty="0" err="1" smtClean="0">
                <a:solidFill>
                  <a:schemeClr val="tx1"/>
                </a:solidFill>
                <a:effectLst/>
                <a:latin typeface="+mn-lt"/>
                <a:ea typeface="+mn-ea"/>
                <a:cs typeface="+mn-cs"/>
                <a:hlinkClick r:id="rId8" tooltip="Фишер фон Эрлах, Иоганн Бернхард"/>
              </a:rPr>
              <a:t>Бернхард</a:t>
            </a:r>
            <a:r>
              <a:rPr lang="ru-RU" sz="1200" b="0" i="0" u="none" strike="noStrike" kern="1200" dirty="0" smtClean="0">
                <a:solidFill>
                  <a:schemeClr val="tx1"/>
                </a:solidFill>
                <a:effectLst/>
                <a:latin typeface="+mn-lt"/>
                <a:ea typeface="+mn-ea"/>
                <a:cs typeface="+mn-cs"/>
                <a:hlinkClick r:id="rId8" tooltip="Фишер фон Эрлах, Иоганн Бернхард"/>
              </a:rPr>
              <a:t> Фишер фон Эрлах</a:t>
            </a:r>
            <a:r>
              <a:rPr lang="ru-RU" sz="1200" b="0" i="0" kern="1200" dirty="0" smtClean="0">
                <a:solidFill>
                  <a:schemeClr val="tx1"/>
                </a:solidFill>
                <a:effectLst/>
                <a:latin typeface="+mn-lt"/>
                <a:ea typeface="+mn-ea"/>
                <a:cs typeface="+mn-cs"/>
              </a:rPr>
              <a:t>). Расположен в западной части </a:t>
            </a:r>
            <a:r>
              <a:rPr lang="ru-RU" sz="1200" b="0" i="0" u="none" strike="noStrike" kern="1200" dirty="0" smtClean="0">
                <a:solidFill>
                  <a:schemeClr val="tx1"/>
                </a:solidFill>
                <a:effectLst/>
                <a:latin typeface="+mn-lt"/>
                <a:ea typeface="+mn-ea"/>
                <a:cs typeface="+mn-cs"/>
                <a:hlinkClick r:id="rId9" tooltip="Вена"/>
              </a:rPr>
              <a:t>Вены</a:t>
            </a:r>
            <a:r>
              <a:rPr lang="ru-RU" sz="1200" b="0" i="0" kern="1200" dirty="0" smtClean="0">
                <a:solidFill>
                  <a:schemeClr val="tx1"/>
                </a:solidFill>
                <a:effectLst/>
                <a:latin typeface="+mn-lt"/>
                <a:ea typeface="+mn-ea"/>
                <a:cs typeface="+mn-cs"/>
              </a:rPr>
              <a:t>, в 5 км от центра города, в районе </a:t>
            </a:r>
            <a:r>
              <a:rPr lang="ru-RU" sz="1200" b="0" i="0" u="none" strike="noStrike" kern="1200" dirty="0" err="1" smtClean="0">
                <a:solidFill>
                  <a:schemeClr val="tx1"/>
                </a:solidFill>
                <a:effectLst/>
                <a:latin typeface="+mn-lt"/>
                <a:ea typeface="+mn-ea"/>
                <a:cs typeface="+mn-cs"/>
                <a:hlinkClick r:id="rId10" tooltip="Хитцинг"/>
              </a:rPr>
              <a:t>Хитцинг</a:t>
            </a:r>
            <a:r>
              <a:rPr lang="ru-RU" sz="1200" b="0" i="0" kern="1200" dirty="0" smtClean="0">
                <a:solidFill>
                  <a:schemeClr val="tx1"/>
                </a:solidFill>
                <a:effectLst/>
                <a:latin typeface="+mn-lt"/>
                <a:ea typeface="+mn-ea"/>
                <a:cs typeface="+mn-cs"/>
              </a:rPr>
              <a:t>. Один из самых красивых дворцово-парковых ансамблей Европы</a:t>
            </a:r>
            <a:endParaRPr lang="ru-RU" dirty="0"/>
          </a:p>
        </p:txBody>
      </p:sp>
      <p:sp>
        <p:nvSpPr>
          <p:cNvPr id="4" name="Номер слайда 3"/>
          <p:cNvSpPr>
            <a:spLocks noGrp="1"/>
          </p:cNvSpPr>
          <p:nvPr>
            <p:ph type="sldNum" sz="quarter" idx="10"/>
          </p:nvPr>
        </p:nvSpPr>
        <p:spPr/>
        <p:txBody>
          <a:bodyPr/>
          <a:lstStyle/>
          <a:p>
            <a:fld id="{19BB0A17-C634-4E0C-9850-802A7E30DAFA}" type="slidenum">
              <a:rPr lang="ru-RU" noProof="0" smtClean="0"/>
              <a:t>10</a:t>
            </a:fld>
            <a:endParaRPr lang="ru-RU" noProof="0" dirty="0"/>
          </a:p>
        </p:txBody>
      </p:sp>
    </p:spTree>
    <p:extLst>
      <p:ext uri="{BB962C8B-B14F-4D97-AF65-F5344CB8AC3E}">
        <p14:creationId xmlns:p14="http://schemas.microsoft.com/office/powerpoint/2010/main" val="2053379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u="none" strike="noStrike" kern="1200" dirty="0" smtClean="0">
                <a:solidFill>
                  <a:schemeClr val="tx1"/>
                </a:solidFill>
                <a:effectLst/>
                <a:latin typeface="+mn-lt"/>
                <a:ea typeface="+mn-ea"/>
                <a:cs typeface="+mn-cs"/>
                <a:hlinkClick r:id="rId3" tooltip="Граф (титул)"/>
              </a:rPr>
              <a:t>Граф</a:t>
            </a:r>
            <a:r>
              <a:rPr lang="ru-RU" sz="1200" b="0" i="0" kern="1200" dirty="0" smtClean="0">
                <a:solidFill>
                  <a:schemeClr val="tx1"/>
                </a:solidFill>
                <a:effectLst/>
                <a:latin typeface="+mn-lt"/>
                <a:ea typeface="+mn-ea"/>
                <a:cs typeface="+mn-cs"/>
              </a:rPr>
              <a:t> (позже — </a:t>
            </a:r>
            <a:r>
              <a:rPr lang="ru-RU" sz="1200" b="0" i="0" u="none" strike="noStrike" kern="1200" dirty="0" smtClean="0">
                <a:solidFill>
                  <a:schemeClr val="tx1"/>
                </a:solidFill>
                <a:effectLst/>
                <a:latin typeface="+mn-lt"/>
                <a:ea typeface="+mn-ea"/>
                <a:cs typeface="+mn-cs"/>
                <a:hlinkClick r:id="rId4" tooltip="Князь"/>
              </a:rPr>
              <a:t>князь</a:t>
            </a:r>
            <a:r>
              <a:rPr lang="ru-RU" sz="1200" b="0" i="0" kern="1200" dirty="0" smtClean="0">
                <a:solidFill>
                  <a:schemeClr val="tx1"/>
                </a:solidFill>
                <a:effectLst/>
                <a:latin typeface="+mn-lt"/>
                <a:ea typeface="+mn-ea"/>
                <a:cs typeface="+mn-cs"/>
              </a:rPr>
              <a:t> и </a:t>
            </a:r>
            <a:r>
              <a:rPr lang="ru-RU" sz="1200" b="0" i="0" u="sng" kern="1200" dirty="0" smtClean="0">
                <a:solidFill>
                  <a:schemeClr val="tx1"/>
                </a:solidFill>
                <a:effectLst/>
                <a:latin typeface="+mn-lt"/>
                <a:ea typeface="+mn-ea"/>
                <a:cs typeface="+mn-cs"/>
                <a:hlinkClick r:id="rId5"/>
              </a:rPr>
              <a:t>светлейший князь</a:t>
            </a:r>
            <a:r>
              <a:rPr lang="ru-RU" sz="1200" b="0" i="0" kern="1200" dirty="0" smtClean="0">
                <a:solidFill>
                  <a:schemeClr val="tx1"/>
                </a:solidFill>
                <a:effectLst/>
                <a:latin typeface="+mn-lt"/>
                <a:ea typeface="+mn-ea"/>
                <a:cs typeface="+mn-cs"/>
              </a:rPr>
              <a:t>) </a:t>
            </a:r>
            <a:r>
              <a:rPr lang="ru-RU" sz="1200" b="1" i="0" kern="1200" dirty="0" err="1" smtClean="0">
                <a:solidFill>
                  <a:schemeClr val="tx1"/>
                </a:solidFill>
                <a:effectLst/>
                <a:latin typeface="+mn-lt"/>
                <a:ea typeface="+mn-ea"/>
                <a:cs typeface="+mn-cs"/>
              </a:rPr>
              <a:t>Андре́й</a:t>
            </a:r>
            <a:r>
              <a:rPr lang="ru-RU" sz="1200" b="1" i="0" kern="1200" dirty="0" smtClean="0">
                <a:solidFill>
                  <a:schemeClr val="tx1"/>
                </a:solidFill>
                <a:effectLst/>
                <a:latin typeface="+mn-lt"/>
                <a:ea typeface="+mn-ea"/>
                <a:cs typeface="+mn-cs"/>
              </a:rPr>
              <a:t> </a:t>
            </a:r>
            <a:r>
              <a:rPr lang="ru-RU" sz="1200" b="1" i="0" kern="1200" dirty="0" err="1" smtClean="0">
                <a:solidFill>
                  <a:schemeClr val="tx1"/>
                </a:solidFill>
                <a:effectLst/>
                <a:latin typeface="+mn-lt"/>
                <a:ea typeface="+mn-ea"/>
                <a:cs typeface="+mn-cs"/>
              </a:rPr>
              <a:t>Кири́ллович</a:t>
            </a:r>
            <a:r>
              <a:rPr lang="ru-RU" sz="1200" b="1" i="0" kern="1200" dirty="0" smtClean="0">
                <a:solidFill>
                  <a:schemeClr val="tx1"/>
                </a:solidFill>
                <a:effectLst/>
                <a:latin typeface="+mn-lt"/>
                <a:ea typeface="+mn-ea"/>
                <a:cs typeface="+mn-cs"/>
              </a:rPr>
              <a:t> </a:t>
            </a:r>
            <a:r>
              <a:rPr lang="ru-RU" sz="1200" b="1" i="0" kern="1200" dirty="0" err="1" smtClean="0">
                <a:solidFill>
                  <a:schemeClr val="tx1"/>
                </a:solidFill>
                <a:effectLst/>
                <a:latin typeface="+mn-lt"/>
                <a:ea typeface="+mn-ea"/>
                <a:cs typeface="+mn-cs"/>
              </a:rPr>
              <a:t>Разумо́вский</a:t>
            </a:r>
            <a:r>
              <a:rPr lang="ru-RU" sz="1200" b="0" i="0" kern="1200" dirty="0" smtClean="0">
                <a:solidFill>
                  <a:schemeClr val="tx1"/>
                </a:solidFill>
                <a:effectLst/>
                <a:latin typeface="+mn-lt"/>
                <a:ea typeface="+mn-ea"/>
                <a:cs typeface="+mn-cs"/>
              </a:rPr>
              <a:t> (22 октября (</a:t>
            </a:r>
            <a:r>
              <a:rPr lang="ru-RU" sz="1200" b="0" i="0" u="none" strike="noStrike" kern="1200" dirty="0" smtClean="0">
                <a:solidFill>
                  <a:schemeClr val="tx1"/>
                </a:solidFill>
                <a:effectLst/>
                <a:latin typeface="+mn-lt"/>
                <a:ea typeface="+mn-ea"/>
                <a:cs typeface="+mn-cs"/>
                <a:hlinkClick r:id="rId6" tooltip="2 ноября"/>
              </a:rPr>
              <a:t>2 ноября</a:t>
            </a:r>
            <a:r>
              <a:rPr lang="ru-RU" sz="1200" b="0" i="0" kern="1200" dirty="0" smtClean="0">
                <a:solidFill>
                  <a:schemeClr val="tx1"/>
                </a:solidFill>
                <a:effectLst/>
                <a:latin typeface="+mn-lt"/>
                <a:ea typeface="+mn-ea"/>
                <a:cs typeface="+mn-cs"/>
              </a:rPr>
              <a:t>) </a:t>
            </a:r>
            <a:r>
              <a:rPr lang="ru-RU" sz="1200" b="0" i="0" u="none" strike="noStrike" kern="1200" dirty="0" smtClean="0">
                <a:solidFill>
                  <a:schemeClr val="tx1"/>
                </a:solidFill>
                <a:effectLst/>
                <a:latin typeface="+mn-lt"/>
                <a:ea typeface="+mn-ea"/>
                <a:cs typeface="+mn-cs"/>
                <a:hlinkClick r:id="rId7" tooltip="1752 год"/>
              </a:rPr>
              <a:t>1752</a:t>
            </a:r>
            <a:r>
              <a:rPr lang="ru-RU" sz="1200" b="0" i="0" kern="1200" dirty="0" smtClean="0">
                <a:solidFill>
                  <a:schemeClr val="tx1"/>
                </a:solidFill>
                <a:effectLst/>
                <a:latin typeface="+mn-lt"/>
                <a:ea typeface="+mn-ea"/>
                <a:cs typeface="+mn-cs"/>
              </a:rPr>
              <a:t>, </a:t>
            </a:r>
            <a:r>
              <a:rPr lang="ru-RU" sz="1200" b="0" i="0" u="none" strike="noStrike" kern="1200" dirty="0" smtClean="0">
                <a:solidFill>
                  <a:schemeClr val="tx1"/>
                </a:solidFill>
                <a:effectLst/>
                <a:latin typeface="+mn-lt"/>
                <a:ea typeface="+mn-ea"/>
                <a:cs typeface="+mn-cs"/>
                <a:hlinkClick r:id="rId8" tooltip="Глухов"/>
              </a:rPr>
              <a:t>Глухов</a:t>
            </a:r>
            <a:r>
              <a:rPr lang="ru-RU" sz="1200" b="0" i="0" kern="1200" dirty="0" smtClean="0">
                <a:solidFill>
                  <a:schemeClr val="tx1"/>
                </a:solidFill>
                <a:effectLst/>
                <a:latin typeface="+mn-lt"/>
                <a:ea typeface="+mn-ea"/>
                <a:cs typeface="+mn-cs"/>
              </a:rPr>
              <a:t> — 11 сентября (</a:t>
            </a:r>
            <a:r>
              <a:rPr lang="ru-RU" sz="1200" b="0" i="0" u="none" strike="noStrike" kern="1200" dirty="0" smtClean="0">
                <a:solidFill>
                  <a:schemeClr val="tx1"/>
                </a:solidFill>
                <a:effectLst/>
                <a:latin typeface="+mn-lt"/>
                <a:ea typeface="+mn-ea"/>
                <a:cs typeface="+mn-cs"/>
                <a:hlinkClick r:id="rId9" tooltip="23 сентября"/>
              </a:rPr>
              <a:t>23 сентября</a:t>
            </a:r>
            <a:r>
              <a:rPr lang="ru-RU" sz="1200" b="0" i="0" kern="1200" dirty="0" smtClean="0">
                <a:solidFill>
                  <a:schemeClr val="tx1"/>
                </a:solidFill>
                <a:effectLst/>
                <a:latin typeface="+mn-lt"/>
                <a:ea typeface="+mn-ea"/>
                <a:cs typeface="+mn-cs"/>
              </a:rPr>
              <a:t>) </a:t>
            </a:r>
            <a:r>
              <a:rPr lang="ru-RU" sz="1200" b="0" i="0" u="none" strike="noStrike" kern="1200" dirty="0" smtClean="0">
                <a:solidFill>
                  <a:schemeClr val="tx1"/>
                </a:solidFill>
                <a:effectLst/>
                <a:latin typeface="+mn-lt"/>
                <a:ea typeface="+mn-ea"/>
                <a:cs typeface="+mn-cs"/>
                <a:hlinkClick r:id="rId10" tooltip="1836 год"/>
              </a:rPr>
              <a:t>1836</a:t>
            </a:r>
            <a:r>
              <a:rPr lang="ru-RU" sz="1200" b="0" i="0" kern="1200" dirty="0" smtClean="0">
                <a:solidFill>
                  <a:schemeClr val="tx1"/>
                </a:solidFill>
                <a:effectLst/>
                <a:latin typeface="+mn-lt"/>
                <a:ea typeface="+mn-ea"/>
                <a:cs typeface="+mn-cs"/>
              </a:rPr>
              <a:t>, </a:t>
            </a:r>
            <a:r>
              <a:rPr lang="ru-RU" sz="1200" b="0" i="0" u="none" strike="noStrike" kern="1200" dirty="0" smtClean="0">
                <a:solidFill>
                  <a:schemeClr val="tx1"/>
                </a:solidFill>
                <a:effectLst/>
                <a:latin typeface="+mn-lt"/>
                <a:ea typeface="+mn-ea"/>
                <a:cs typeface="+mn-cs"/>
                <a:hlinkClick r:id="rId11" tooltip="Вена"/>
              </a:rPr>
              <a:t>Вена</a:t>
            </a:r>
            <a:r>
              <a:rPr lang="ru-RU" sz="1200" b="0" i="0" kern="1200" dirty="0" smtClean="0">
                <a:solidFill>
                  <a:schemeClr val="tx1"/>
                </a:solidFill>
                <a:effectLst/>
                <a:latin typeface="+mn-lt"/>
                <a:ea typeface="+mn-ea"/>
                <a:cs typeface="+mn-cs"/>
              </a:rPr>
              <a:t>) — русский дипломат из рода </a:t>
            </a:r>
            <a:r>
              <a:rPr lang="ru-RU" sz="1200" b="0" i="0" u="none" strike="noStrike" kern="1200" dirty="0" smtClean="0">
                <a:solidFill>
                  <a:schemeClr val="tx1"/>
                </a:solidFill>
                <a:effectLst/>
                <a:latin typeface="+mn-lt"/>
                <a:ea typeface="+mn-ea"/>
                <a:cs typeface="+mn-cs"/>
                <a:hlinkClick r:id="rId12" tooltip="Разумовские"/>
              </a:rPr>
              <a:t>Разумовских</a:t>
            </a:r>
            <a:r>
              <a:rPr lang="ru-RU" sz="1200" b="0" i="0" kern="1200" dirty="0" smtClean="0">
                <a:solidFill>
                  <a:schemeClr val="tx1"/>
                </a:solidFill>
                <a:effectLst/>
                <a:latin typeface="+mn-lt"/>
                <a:ea typeface="+mn-ea"/>
                <a:cs typeface="+mn-cs"/>
              </a:rPr>
              <a:t>, посланник в </a:t>
            </a:r>
            <a:r>
              <a:rPr lang="ru-RU" sz="1200" b="0" i="0" u="none" strike="noStrike" kern="1200" dirty="0" smtClean="0">
                <a:solidFill>
                  <a:schemeClr val="tx1"/>
                </a:solidFill>
                <a:effectLst/>
                <a:latin typeface="+mn-lt"/>
                <a:ea typeface="+mn-ea"/>
                <a:cs typeface="+mn-cs"/>
                <a:hlinkClick r:id="rId11" tooltip="Вена"/>
              </a:rPr>
              <a:t>Вене</a:t>
            </a:r>
            <a:r>
              <a:rPr lang="ru-RU" sz="1200" b="0" i="0" kern="1200" dirty="0" smtClean="0">
                <a:solidFill>
                  <a:schemeClr val="tx1"/>
                </a:solidFill>
                <a:effectLst/>
                <a:latin typeface="+mn-lt"/>
                <a:ea typeface="+mn-ea"/>
                <a:cs typeface="+mn-cs"/>
              </a:rPr>
              <a:t> (1797—1799, 1801—1807), строитель венского </a:t>
            </a:r>
            <a:r>
              <a:rPr lang="ru-RU" sz="1200" b="0" i="0" u="none" strike="noStrike" kern="1200" dirty="0" smtClean="0">
                <a:solidFill>
                  <a:schemeClr val="tx1"/>
                </a:solidFill>
                <a:effectLst/>
                <a:latin typeface="+mn-lt"/>
                <a:ea typeface="+mn-ea"/>
                <a:cs typeface="+mn-cs"/>
                <a:hlinkClick r:id="rId13" tooltip="Дворец Разумовских (Вена)"/>
              </a:rPr>
              <a:t>дворца Разумовских</a:t>
            </a:r>
            <a:r>
              <a:rPr lang="ru-RU" sz="1200" b="0" i="0" kern="1200" dirty="0" smtClean="0">
                <a:solidFill>
                  <a:schemeClr val="tx1"/>
                </a:solidFill>
                <a:effectLst/>
                <a:latin typeface="+mn-lt"/>
                <a:ea typeface="+mn-ea"/>
                <a:cs typeface="+mn-cs"/>
              </a:rPr>
              <a:t>. Известен также как </a:t>
            </a:r>
            <a:r>
              <a:rPr lang="ru-RU" sz="1200" b="0" i="0" u="none" strike="noStrike" kern="1200" dirty="0" smtClean="0">
                <a:solidFill>
                  <a:schemeClr val="tx1"/>
                </a:solidFill>
                <a:effectLst/>
                <a:latin typeface="+mn-lt"/>
                <a:ea typeface="+mn-ea"/>
                <a:cs typeface="+mn-cs"/>
                <a:hlinkClick r:id="rId14" tooltip="Меценат"/>
              </a:rPr>
              <a:t>меценат</a:t>
            </a:r>
            <a:r>
              <a:rPr lang="ru-RU" sz="1200" b="0" i="0" kern="1200" dirty="0" smtClean="0">
                <a:solidFill>
                  <a:schemeClr val="tx1"/>
                </a:solidFill>
                <a:effectLst/>
                <a:latin typeface="+mn-lt"/>
                <a:ea typeface="+mn-ea"/>
                <a:cs typeface="+mn-cs"/>
              </a:rPr>
              <a:t>, которому </a:t>
            </a:r>
            <a:r>
              <a:rPr lang="ru-RU" sz="1200" b="0" i="0" u="none" strike="noStrike" kern="1200" dirty="0" smtClean="0">
                <a:solidFill>
                  <a:schemeClr val="tx1"/>
                </a:solidFill>
                <a:effectLst/>
                <a:latin typeface="+mn-lt"/>
                <a:ea typeface="+mn-ea"/>
                <a:cs typeface="+mn-cs"/>
                <a:hlinkClick r:id="rId15" tooltip="Бетховен"/>
              </a:rPr>
              <a:t>Бетховен</a:t>
            </a:r>
            <a:r>
              <a:rPr lang="ru-RU" sz="1200" b="0" i="0" kern="1200" dirty="0" smtClean="0">
                <a:solidFill>
                  <a:schemeClr val="tx1"/>
                </a:solidFill>
                <a:effectLst/>
                <a:latin typeface="+mn-lt"/>
                <a:ea typeface="+mn-ea"/>
                <a:cs typeface="+mn-cs"/>
              </a:rPr>
              <a:t> посвятил «</a:t>
            </a:r>
            <a:r>
              <a:rPr lang="ru-RU" sz="1200" b="0" i="0" u="none" strike="noStrike" kern="1200" dirty="0" smtClean="0">
                <a:solidFill>
                  <a:schemeClr val="tx1"/>
                </a:solidFill>
                <a:effectLst/>
                <a:latin typeface="+mn-lt"/>
                <a:ea typeface="+mn-ea"/>
                <a:cs typeface="+mn-cs"/>
                <a:hlinkClick r:id="rId16" tooltip="Квартеты Разумовского (страница отсутствует)"/>
              </a:rPr>
              <a:t>Русские квартеты</a:t>
            </a:r>
            <a:r>
              <a:rPr lang="ru-RU" sz="1200" b="0" i="0" kern="1200" dirty="0" smtClean="0">
                <a:solidFill>
                  <a:schemeClr val="tx1"/>
                </a:solidFill>
                <a:effectLst/>
                <a:latin typeface="+mn-lt"/>
                <a:ea typeface="+mn-ea"/>
                <a:cs typeface="+mn-cs"/>
              </a:rPr>
              <a:t>».</a:t>
            </a:r>
            <a:endParaRPr lang="ru-RU" dirty="0"/>
          </a:p>
        </p:txBody>
      </p:sp>
      <p:sp>
        <p:nvSpPr>
          <p:cNvPr id="4" name="Номер слайда 3"/>
          <p:cNvSpPr>
            <a:spLocks noGrp="1"/>
          </p:cNvSpPr>
          <p:nvPr>
            <p:ph type="sldNum" sz="quarter" idx="10"/>
          </p:nvPr>
        </p:nvSpPr>
        <p:spPr/>
        <p:txBody>
          <a:bodyPr/>
          <a:lstStyle/>
          <a:p>
            <a:fld id="{19BB0A17-C634-4E0C-9850-802A7E30DAFA}" type="slidenum">
              <a:rPr lang="ru-RU" noProof="0" smtClean="0"/>
              <a:t>18</a:t>
            </a:fld>
            <a:endParaRPr lang="ru-RU" noProof="0" dirty="0"/>
          </a:p>
        </p:txBody>
      </p:sp>
    </p:spTree>
    <p:extLst>
      <p:ext uri="{BB962C8B-B14F-4D97-AF65-F5344CB8AC3E}">
        <p14:creationId xmlns:p14="http://schemas.microsoft.com/office/powerpoint/2010/main" val="3411196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smtClean="0"/>
              <a:t>— говорил Рубинштейн</a:t>
            </a:r>
            <a:endParaRPr lang="ru-RU" dirty="0"/>
          </a:p>
        </p:txBody>
      </p:sp>
      <p:sp>
        <p:nvSpPr>
          <p:cNvPr id="4" name="Номер слайда 3"/>
          <p:cNvSpPr>
            <a:spLocks noGrp="1"/>
          </p:cNvSpPr>
          <p:nvPr>
            <p:ph type="sldNum" sz="quarter" idx="10"/>
          </p:nvPr>
        </p:nvSpPr>
        <p:spPr/>
        <p:txBody>
          <a:bodyPr/>
          <a:lstStyle/>
          <a:p>
            <a:fld id="{19BB0A17-C634-4E0C-9850-802A7E30DAFA}" type="slidenum">
              <a:rPr lang="ru-RU" noProof="0" smtClean="0"/>
              <a:t>25</a:t>
            </a:fld>
            <a:endParaRPr lang="ru-RU" noProof="0" dirty="0"/>
          </a:p>
        </p:txBody>
      </p:sp>
    </p:spTree>
    <p:extLst>
      <p:ext uri="{BB962C8B-B14F-4D97-AF65-F5344CB8AC3E}">
        <p14:creationId xmlns:p14="http://schemas.microsoft.com/office/powerpoint/2010/main" val="2689808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096000" y="1904999"/>
            <a:ext cx="5486400" cy="2888381"/>
          </a:xfrm>
        </p:spPr>
        <p:txBody>
          <a:bodyPr anchor="b">
            <a:normAutofit/>
          </a:bodyPr>
          <a:lstStyle>
            <a:lvl1pPr algn="l">
              <a:defRPr sz="5000" b="1"/>
            </a:lvl1pPr>
          </a:lstStyle>
          <a:p>
            <a:r>
              <a:rPr lang="ru-RU" noProof="0" smtClean="0"/>
              <a:t>Образец заголовка</a:t>
            </a:r>
            <a:endParaRPr lang="ru-RU" noProof="0" dirty="0"/>
          </a:p>
        </p:txBody>
      </p:sp>
      <p:sp>
        <p:nvSpPr>
          <p:cNvPr id="3" name="Подзаголовок 2"/>
          <p:cNvSpPr>
            <a:spLocks noGrp="1"/>
          </p:cNvSpPr>
          <p:nvPr>
            <p:ph type="subTitle" idx="1"/>
          </p:nvPr>
        </p:nvSpPr>
        <p:spPr>
          <a:xfrm>
            <a:off x="6096000" y="5029200"/>
            <a:ext cx="5486400" cy="825583"/>
          </a:xfrm>
        </p:spPr>
        <p:txBody>
          <a:bodyPr>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noProof="0" smtClean="0"/>
              <a:t>Образец подзаголовка</a:t>
            </a:r>
            <a:endParaRPr lang="ru-RU" noProof="0" dirty="0"/>
          </a:p>
        </p:txBody>
      </p:sp>
      <p:cxnSp>
        <p:nvCxnSpPr>
          <p:cNvPr id="12" name="Прямая соединительная линия 11"/>
          <p:cNvCxnSpPr/>
          <p:nvPr/>
        </p:nvCxnSpPr>
        <p:spPr>
          <a:xfrm>
            <a:off x="6187440" y="4860758"/>
            <a:ext cx="53035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06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dirty="0"/>
          </a:p>
        </p:txBody>
      </p:sp>
      <p:sp>
        <p:nvSpPr>
          <p:cNvPr id="3" name="Вертикальный текст 2"/>
          <p:cNvSpPr>
            <a:spLocks noGrp="1"/>
          </p:cNvSpPr>
          <p:nvPr>
            <p:ph type="body" orient="vert" idx="1"/>
          </p:nvPr>
        </p:nvSpPr>
        <p:spPr/>
        <p:txBody>
          <a:bodyPr vert="eaVert"/>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dirty="0"/>
          </a:p>
        </p:txBody>
      </p:sp>
      <p:sp>
        <p:nvSpPr>
          <p:cNvPr id="4" name="Дата 3"/>
          <p:cNvSpPr>
            <a:spLocks noGrp="1"/>
          </p:cNvSpPr>
          <p:nvPr>
            <p:ph type="dt" sz="half" idx="10"/>
          </p:nvPr>
        </p:nvSpPr>
        <p:spPr/>
        <p:txBody>
          <a:bodyPr/>
          <a:lstStyle/>
          <a:p>
            <a:fld id="{F077BB9F-04DD-4BEC-B746-E3998C50229B}" type="datetime1">
              <a:rPr lang="ru-RU" noProof="0" smtClean="0"/>
              <a:t>23.04.2020</a:t>
            </a:fld>
            <a:endParaRPr lang="ru-RU" noProof="0" dirty="0"/>
          </a:p>
        </p:txBody>
      </p:sp>
      <p:sp>
        <p:nvSpPr>
          <p:cNvPr id="5" name="Нижний колонтитул 4"/>
          <p:cNvSpPr>
            <a:spLocks noGrp="1"/>
          </p:cNvSpPr>
          <p:nvPr>
            <p:ph type="ftr" sz="quarter" idx="11"/>
          </p:nvPr>
        </p:nvSpPr>
        <p:spPr/>
        <p:txBody>
          <a:bodyPr/>
          <a:lstStyle/>
          <a:p>
            <a:endParaRPr lang="ru-RU" noProof="0" dirty="0"/>
          </a:p>
        </p:txBody>
      </p:sp>
      <p:sp>
        <p:nvSpPr>
          <p:cNvPr id="6" name="Номер слайда 5"/>
          <p:cNvSpPr>
            <a:spLocks noGrp="1"/>
          </p:cNvSpPr>
          <p:nvPr>
            <p:ph type="sldNum" sz="quarter" idx="12"/>
          </p:nvPr>
        </p:nvSpPr>
        <p:spPr/>
        <p:txBody>
          <a:bodyPr/>
          <a:lstStyle/>
          <a:p>
            <a:fld id="{D52E75EF-0962-46B2-8C21-C0889BAC0DFA}" type="slidenum">
              <a:rPr lang="ru-RU" noProof="0" smtClean="0"/>
              <a:t>‹#›</a:t>
            </a:fld>
            <a:endParaRPr lang="ru-RU" noProof="0" dirty="0"/>
          </a:p>
        </p:txBody>
      </p:sp>
    </p:spTree>
    <p:extLst>
      <p:ext uri="{BB962C8B-B14F-4D97-AF65-F5344CB8AC3E}">
        <p14:creationId xmlns:p14="http://schemas.microsoft.com/office/powerpoint/2010/main" val="275767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Прямоугольник 6"/>
          <p:cNvSpPr/>
          <p:nvPr/>
        </p:nvSpPr>
        <p:spPr>
          <a:xfrm>
            <a:off x="9906000" y="0"/>
            <a:ext cx="2286000" cy="6858000"/>
          </a:xfrm>
          <a:prstGeom prst="rect">
            <a:avLst/>
          </a:prstGeom>
          <a:gradFill flip="none" rotWithShape="1">
            <a:gsLst>
              <a:gs pos="20000">
                <a:schemeClr val="bg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Вертикальный заголовок 1"/>
          <p:cNvSpPr>
            <a:spLocks noGrp="1"/>
          </p:cNvSpPr>
          <p:nvPr>
            <p:ph type="title" orient="vert"/>
          </p:nvPr>
        </p:nvSpPr>
        <p:spPr>
          <a:xfrm>
            <a:off x="10210800" y="495300"/>
            <a:ext cx="1371600" cy="5829300"/>
          </a:xfrm>
        </p:spPr>
        <p:txBody>
          <a:bodyPr vert="eaVert"/>
          <a:lstStyle/>
          <a:p>
            <a:r>
              <a:rPr lang="ru-RU" noProof="0" smtClean="0"/>
              <a:t>Образец заголовка</a:t>
            </a:r>
            <a:endParaRPr lang="ru-RU" noProof="0" dirty="0"/>
          </a:p>
        </p:txBody>
      </p:sp>
      <p:sp>
        <p:nvSpPr>
          <p:cNvPr id="3" name="Вертикальный текст 2"/>
          <p:cNvSpPr>
            <a:spLocks noGrp="1"/>
          </p:cNvSpPr>
          <p:nvPr>
            <p:ph type="body" orient="vert" idx="1"/>
          </p:nvPr>
        </p:nvSpPr>
        <p:spPr>
          <a:xfrm>
            <a:off x="616017" y="495300"/>
            <a:ext cx="8527983" cy="5829300"/>
          </a:xfrm>
        </p:spPr>
        <p:txBody>
          <a:bodyPr vert="eaVert"/>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dirty="0"/>
          </a:p>
        </p:txBody>
      </p:sp>
      <p:sp>
        <p:nvSpPr>
          <p:cNvPr id="4" name="Дата 3"/>
          <p:cNvSpPr>
            <a:spLocks noGrp="1"/>
          </p:cNvSpPr>
          <p:nvPr>
            <p:ph type="dt" sz="half" idx="10"/>
          </p:nvPr>
        </p:nvSpPr>
        <p:spPr/>
        <p:txBody>
          <a:bodyPr/>
          <a:lstStyle/>
          <a:p>
            <a:fld id="{5B784123-CFCC-4353-8B30-DE0CCE4E62CF}" type="datetime1">
              <a:rPr lang="ru-RU" noProof="0" smtClean="0"/>
              <a:t>23.04.2020</a:t>
            </a:fld>
            <a:endParaRPr lang="ru-RU" noProof="0" dirty="0"/>
          </a:p>
        </p:txBody>
      </p:sp>
      <p:sp>
        <p:nvSpPr>
          <p:cNvPr id="5" name="Нижний колонтитул 4"/>
          <p:cNvSpPr>
            <a:spLocks noGrp="1"/>
          </p:cNvSpPr>
          <p:nvPr>
            <p:ph type="ftr" sz="quarter" idx="11"/>
          </p:nvPr>
        </p:nvSpPr>
        <p:spPr/>
        <p:txBody>
          <a:bodyPr/>
          <a:lstStyle/>
          <a:p>
            <a:endParaRPr lang="ru-RU" noProof="0" dirty="0"/>
          </a:p>
        </p:txBody>
      </p:sp>
      <p:sp>
        <p:nvSpPr>
          <p:cNvPr id="6" name="Номер слайда 5"/>
          <p:cNvSpPr>
            <a:spLocks noGrp="1"/>
          </p:cNvSpPr>
          <p:nvPr>
            <p:ph type="sldNum" sz="quarter" idx="12"/>
          </p:nvPr>
        </p:nvSpPr>
        <p:spPr/>
        <p:txBody>
          <a:bodyPr/>
          <a:lstStyle/>
          <a:p>
            <a:fld id="{D52E75EF-0962-46B2-8C21-C0889BAC0DFA}" type="slidenum">
              <a:rPr lang="ru-RU" noProof="0" smtClean="0"/>
              <a:t>‹#›</a:t>
            </a:fld>
            <a:endParaRPr lang="ru-RU" noProof="0" dirty="0"/>
          </a:p>
        </p:txBody>
      </p:sp>
    </p:spTree>
    <p:extLst>
      <p:ext uri="{BB962C8B-B14F-4D97-AF65-F5344CB8AC3E}">
        <p14:creationId xmlns:p14="http://schemas.microsoft.com/office/powerpoint/2010/main" val="255023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dirty="0"/>
          </a:p>
        </p:txBody>
      </p:sp>
      <p:sp>
        <p:nvSpPr>
          <p:cNvPr id="3" name="Объект 2"/>
          <p:cNvSpPr>
            <a:spLocks noGrp="1"/>
          </p:cNvSpPr>
          <p:nvPr>
            <p:ph idx="1"/>
          </p:nvPr>
        </p:nvSpPr>
        <p:spPr/>
        <p:txBody>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dirty="0"/>
          </a:p>
        </p:txBody>
      </p:sp>
      <p:sp>
        <p:nvSpPr>
          <p:cNvPr id="4" name="Дата 3"/>
          <p:cNvSpPr>
            <a:spLocks noGrp="1"/>
          </p:cNvSpPr>
          <p:nvPr>
            <p:ph type="dt" sz="half" idx="10"/>
          </p:nvPr>
        </p:nvSpPr>
        <p:spPr/>
        <p:txBody>
          <a:bodyPr/>
          <a:lstStyle/>
          <a:p>
            <a:fld id="{061C3574-5682-4D4A-B7D7-D09D32527D76}" type="datetime1">
              <a:rPr lang="ru-RU" noProof="0" smtClean="0"/>
              <a:t>23.04.2020</a:t>
            </a:fld>
            <a:endParaRPr lang="ru-RU" noProof="0" dirty="0"/>
          </a:p>
        </p:txBody>
      </p:sp>
      <p:sp>
        <p:nvSpPr>
          <p:cNvPr id="5" name="Нижний колонтитул 4"/>
          <p:cNvSpPr>
            <a:spLocks noGrp="1"/>
          </p:cNvSpPr>
          <p:nvPr>
            <p:ph type="ftr" sz="quarter" idx="11"/>
          </p:nvPr>
        </p:nvSpPr>
        <p:spPr/>
        <p:txBody>
          <a:bodyPr/>
          <a:lstStyle/>
          <a:p>
            <a:endParaRPr lang="ru-RU" noProof="0" dirty="0"/>
          </a:p>
        </p:txBody>
      </p:sp>
      <p:sp>
        <p:nvSpPr>
          <p:cNvPr id="6" name="Номер слайда 5"/>
          <p:cNvSpPr>
            <a:spLocks noGrp="1"/>
          </p:cNvSpPr>
          <p:nvPr>
            <p:ph type="sldNum" sz="quarter" idx="12"/>
          </p:nvPr>
        </p:nvSpPr>
        <p:spPr/>
        <p:txBody>
          <a:bodyPr/>
          <a:lstStyle/>
          <a:p>
            <a:fld id="{D52E75EF-0962-46B2-8C21-C0889BAC0DFA}" type="slidenum">
              <a:rPr lang="ru-RU" noProof="0" smtClean="0"/>
              <a:t>‹#›</a:t>
            </a:fld>
            <a:endParaRPr lang="ru-RU" noProof="0" dirty="0"/>
          </a:p>
        </p:txBody>
      </p:sp>
    </p:spTree>
    <p:extLst>
      <p:ext uri="{BB962C8B-B14F-4D97-AF65-F5344CB8AC3E}">
        <p14:creationId xmlns:p14="http://schemas.microsoft.com/office/powerpoint/2010/main" val="148896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userDrawn="1"/>
        </p:nvSpPr>
        <p:spPr>
          <a:xfrm>
            <a:off x="0" y="1588168"/>
            <a:ext cx="12192000" cy="4584032"/>
          </a:xfrm>
          <a:prstGeom prst="rect">
            <a:avLst/>
          </a:prstGeom>
          <a:gradFill flip="none" rotWithShape="1">
            <a:gsLst>
              <a:gs pos="20000">
                <a:schemeClr val="bg1"/>
              </a:gs>
              <a:gs pos="100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олилиния 21"/>
          <p:cNvSpPr>
            <a:spLocks noEditPoints="1"/>
          </p:cNvSpPr>
          <p:nvPr/>
        </p:nvSpPr>
        <p:spPr bwMode="auto">
          <a:xfrm>
            <a:off x="9644514" y="197815"/>
            <a:ext cx="2333552" cy="6276549"/>
          </a:xfrm>
          <a:custGeom>
            <a:avLst/>
            <a:gdLst>
              <a:gd name="T0" fmla="*/ 520 w 728"/>
              <a:gd name="T1" fmla="*/ 954 h 1962"/>
              <a:gd name="T2" fmla="*/ 367 w 728"/>
              <a:gd name="T3" fmla="*/ 755 h 1962"/>
              <a:gd name="T4" fmla="*/ 440 w 728"/>
              <a:gd name="T5" fmla="*/ 671 h 1962"/>
              <a:gd name="T6" fmla="*/ 519 w 728"/>
              <a:gd name="T7" fmla="*/ 526 h 1962"/>
              <a:gd name="T8" fmla="*/ 536 w 728"/>
              <a:gd name="T9" fmla="*/ 215 h 1962"/>
              <a:gd name="T10" fmla="*/ 452 w 728"/>
              <a:gd name="T11" fmla="*/ 15 h 1962"/>
              <a:gd name="T12" fmla="*/ 294 w 728"/>
              <a:gd name="T13" fmla="*/ 205 h 1962"/>
              <a:gd name="T14" fmla="*/ 286 w 728"/>
              <a:gd name="T15" fmla="*/ 539 h 1962"/>
              <a:gd name="T16" fmla="*/ 128 w 728"/>
              <a:gd name="T17" fmla="*/ 793 h 1962"/>
              <a:gd name="T18" fmla="*/ 4 w 728"/>
              <a:gd name="T19" fmla="*/ 1131 h 1962"/>
              <a:gd name="T20" fmla="*/ 285 w 728"/>
              <a:gd name="T21" fmla="*/ 1491 h 1962"/>
              <a:gd name="T22" fmla="*/ 488 w 728"/>
              <a:gd name="T23" fmla="*/ 1551 h 1962"/>
              <a:gd name="T24" fmla="*/ 278 w 728"/>
              <a:gd name="T25" fmla="*/ 1894 h 1962"/>
              <a:gd name="T26" fmla="*/ 266 w 728"/>
              <a:gd name="T27" fmla="*/ 1869 h 1962"/>
              <a:gd name="T28" fmla="*/ 292 w 728"/>
              <a:gd name="T29" fmla="*/ 1866 h 1962"/>
              <a:gd name="T30" fmla="*/ 374 w 728"/>
              <a:gd name="T31" fmla="*/ 1777 h 1962"/>
              <a:gd name="T32" fmla="*/ 339 w 728"/>
              <a:gd name="T33" fmla="*/ 1681 h 1962"/>
              <a:gd name="T34" fmla="*/ 267 w 728"/>
              <a:gd name="T35" fmla="*/ 1653 h 1962"/>
              <a:gd name="T36" fmla="*/ 153 w 728"/>
              <a:gd name="T37" fmla="*/ 1776 h 1962"/>
              <a:gd name="T38" fmla="*/ 218 w 728"/>
              <a:gd name="T39" fmla="*/ 1908 h 1962"/>
              <a:gd name="T40" fmla="*/ 504 w 728"/>
              <a:gd name="T41" fmla="*/ 1889 h 1962"/>
              <a:gd name="T42" fmla="*/ 508 w 728"/>
              <a:gd name="T43" fmla="*/ 1473 h 1962"/>
              <a:gd name="T44" fmla="*/ 643 w 728"/>
              <a:gd name="T45" fmla="*/ 1050 h 1962"/>
              <a:gd name="T46" fmla="*/ 340 w 728"/>
              <a:gd name="T47" fmla="*/ 298 h 1962"/>
              <a:gd name="T48" fmla="*/ 445 w 728"/>
              <a:gd name="T49" fmla="*/ 174 h 1962"/>
              <a:gd name="T50" fmla="*/ 501 w 728"/>
              <a:gd name="T51" fmla="*/ 316 h 1962"/>
              <a:gd name="T52" fmla="*/ 333 w 728"/>
              <a:gd name="T53" fmla="*/ 576 h 1962"/>
              <a:gd name="T54" fmla="*/ 326 w 728"/>
              <a:gd name="T55" fmla="*/ 347 h 1962"/>
              <a:gd name="T56" fmla="*/ 360 w 728"/>
              <a:gd name="T57" fmla="*/ 1465 h 1962"/>
              <a:gd name="T58" fmla="*/ 188 w 728"/>
              <a:gd name="T59" fmla="*/ 1402 h 1962"/>
              <a:gd name="T60" fmla="*/ 110 w 728"/>
              <a:gd name="T61" fmla="*/ 1060 h 1962"/>
              <a:gd name="T62" fmla="*/ 298 w 728"/>
              <a:gd name="T63" fmla="*/ 818 h 1962"/>
              <a:gd name="T64" fmla="*/ 335 w 728"/>
              <a:gd name="T65" fmla="*/ 783 h 1962"/>
              <a:gd name="T66" fmla="*/ 262 w 728"/>
              <a:gd name="T67" fmla="*/ 1036 h 1962"/>
              <a:gd name="T68" fmla="*/ 273 w 728"/>
              <a:gd name="T69" fmla="*/ 1320 h 1962"/>
              <a:gd name="T70" fmla="*/ 340 w 728"/>
              <a:gd name="T71" fmla="*/ 1368 h 1962"/>
              <a:gd name="T72" fmla="*/ 374 w 728"/>
              <a:gd name="T73" fmla="*/ 1364 h 1962"/>
              <a:gd name="T74" fmla="*/ 303 w 728"/>
              <a:gd name="T75" fmla="*/ 1305 h 1962"/>
              <a:gd name="T76" fmla="*/ 394 w 728"/>
              <a:gd name="T77" fmla="*/ 1079 h 1962"/>
              <a:gd name="T78" fmla="*/ 429 w 728"/>
              <a:gd name="T79" fmla="*/ 1461 h 1962"/>
              <a:gd name="T80" fmla="*/ 580 w 728"/>
              <a:gd name="T81" fmla="*/ 1366 h 1962"/>
              <a:gd name="T82" fmla="*/ 428 w 728"/>
              <a:gd name="T83" fmla="*/ 1073 h 1962"/>
              <a:gd name="T84" fmla="*/ 607 w 728"/>
              <a:gd name="T85" fmla="*/ 1302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8" h="1962">
                <a:moveTo>
                  <a:pt x="643" y="1050"/>
                </a:moveTo>
                <a:cubicBezTo>
                  <a:pt x="611" y="1003"/>
                  <a:pt x="572" y="969"/>
                  <a:pt x="520" y="954"/>
                </a:cubicBezTo>
                <a:cubicBezTo>
                  <a:pt x="456" y="933"/>
                  <a:pt x="404" y="946"/>
                  <a:pt x="404" y="946"/>
                </a:cubicBezTo>
                <a:cubicBezTo>
                  <a:pt x="367" y="755"/>
                  <a:pt x="367" y="755"/>
                  <a:pt x="367" y="755"/>
                </a:cubicBezTo>
                <a:cubicBezTo>
                  <a:pt x="380" y="743"/>
                  <a:pt x="392" y="729"/>
                  <a:pt x="405" y="714"/>
                </a:cubicBezTo>
                <a:cubicBezTo>
                  <a:pt x="417" y="700"/>
                  <a:pt x="429" y="685"/>
                  <a:pt x="440" y="671"/>
                </a:cubicBezTo>
                <a:cubicBezTo>
                  <a:pt x="452" y="652"/>
                  <a:pt x="452" y="652"/>
                  <a:pt x="452" y="652"/>
                </a:cubicBezTo>
                <a:cubicBezTo>
                  <a:pt x="480" y="612"/>
                  <a:pt x="502" y="570"/>
                  <a:pt x="519" y="526"/>
                </a:cubicBezTo>
                <a:cubicBezTo>
                  <a:pt x="547" y="452"/>
                  <a:pt x="561" y="360"/>
                  <a:pt x="550" y="281"/>
                </a:cubicBezTo>
                <a:cubicBezTo>
                  <a:pt x="547" y="260"/>
                  <a:pt x="542" y="238"/>
                  <a:pt x="536" y="215"/>
                </a:cubicBezTo>
                <a:cubicBezTo>
                  <a:pt x="522" y="164"/>
                  <a:pt x="504" y="113"/>
                  <a:pt x="482" y="65"/>
                </a:cubicBezTo>
                <a:cubicBezTo>
                  <a:pt x="474" y="48"/>
                  <a:pt x="467" y="28"/>
                  <a:pt x="452" y="15"/>
                </a:cubicBezTo>
                <a:cubicBezTo>
                  <a:pt x="433" y="0"/>
                  <a:pt x="405" y="10"/>
                  <a:pt x="388" y="24"/>
                </a:cubicBezTo>
                <a:cubicBezTo>
                  <a:pt x="338" y="67"/>
                  <a:pt x="313" y="144"/>
                  <a:pt x="294" y="205"/>
                </a:cubicBezTo>
                <a:cubicBezTo>
                  <a:pt x="286" y="232"/>
                  <a:pt x="280" y="259"/>
                  <a:pt x="277" y="286"/>
                </a:cubicBezTo>
                <a:cubicBezTo>
                  <a:pt x="267" y="370"/>
                  <a:pt x="271" y="455"/>
                  <a:pt x="286" y="539"/>
                </a:cubicBezTo>
                <a:cubicBezTo>
                  <a:pt x="289" y="561"/>
                  <a:pt x="297" y="585"/>
                  <a:pt x="302" y="607"/>
                </a:cubicBezTo>
                <a:cubicBezTo>
                  <a:pt x="302" y="607"/>
                  <a:pt x="173" y="740"/>
                  <a:pt x="128" y="793"/>
                </a:cubicBezTo>
                <a:cubicBezTo>
                  <a:pt x="110" y="814"/>
                  <a:pt x="94" y="837"/>
                  <a:pt x="78" y="860"/>
                </a:cubicBezTo>
                <a:cubicBezTo>
                  <a:pt x="24" y="942"/>
                  <a:pt x="0" y="1034"/>
                  <a:pt x="4" y="1131"/>
                </a:cubicBezTo>
                <a:cubicBezTo>
                  <a:pt x="9" y="1231"/>
                  <a:pt x="56" y="1328"/>
                  <a:pt x="125" y="1398"/>
                </a:cubicBezTo>
                <a:cubicBezTo>
                  <a:pt x="171" y="1445"/>
                  <a:pt x="227" y="1476"/>
                  <a:pt x="285" y="1491"/>
                </a:cubicBezTo>
                <a:cubicBezTo>
                  <a:pt x="386" y="1517"/>
                  <a:pt x="472" y="1487"/>
                  <a:pt x="472" y="1487"/>
                </a:cubicBezTo>
                <a:cubicBezTo>
                  <a:pt x="472" y="1487"/>
                  <a:pt x="487" y="1547"/>
                  <a:pt x="488" y="1551"/>
                </a:cubicBezTo>
                <a:cubicBezTo>
                  <a:pt x="508" y="1647"/>
                  <a:pt x="549" y="1780"/>
                  <a:pt x="477" y="1862"/>
                </a:cubicBezTo>
                <a:cubicBezTo>
                  <a:pt x="432" y="1915"/>
                  <a:pt x="337" y="1932"/>
                  <a:pt x="278" y="1894"/>
                </a:cubicBezTo>
                <a:cubicBezTo>
                  <a:pt x="268" y="1888"/>
                  <a:pt x="262" y="1879"/>
                  <a:pt x="259" y="1869"/>
                </a:cubicBezTo>
                <a:cubicBezTo>
                  <a:pt x="261" y="1869"/>
                  <a:pt x="264" y="1869"/>
                  <a:pt x="266" y="1869"/>
                </a:cubicBezTo>
                <a:cubicBezTo>
                  <a:pt x="273" y="1869"/>
                  <a:pt x="279" y="1869"/>
                  <a:pt x="285" y="1868"/>
                </a:cubicBezTo>
                <a:cubicBezTo>
                  <a:pt x="287" y="1868"/>
                  <a:pt x="290" y="1867"/>
                  <a:pt x="292" y="1866"/>
                </a:cubicBezTo>
                <a:cubicBezTo>
                  <a:pt x="317" y="1860"/>
                  <a:pt x="339" y="1845"/>
                  <a:pt x="354" y="1825"/>
                </a:cubicBezTo>
                <a:cubicBezTo>
                  <a:pt x="365" y="1812"/>
                  <a:pt x="372" y="1796"/>
                  <a:pt x="374" y="1777"/>
                </a:cubicBezTo>
                <a:cubicBezTo>
                  <a:pt x="374" y="1772"/>
                  <a:pt x="375" y="1767"/>
                  <a:pt x="375" y="1762"/>
                </a:cubicBezTo>
                <a:cubicBezTo>
                  <a:pt x="375" y="1730"/>
                  <a:pt x="361" y="1701"/>
                  <a:pt x="339" y="1681"/>
                </a:cubicBezTo>
                <a:cubicBezTo>
                  <a:pt x="332" y="1674"/>
                  <a:pt x="324" y="1669"/>
                  <a:pt x="316" y="1665"/>
                </a:cubicBezTo>
                <a:cubicBezTo>
                  <a:pt x="301" y="1657"/>
                  <a:pt x="285" y="1653"/>
                  <a:pt x="267" y="1653"/>
                </a:cubicBezTo>
                <a:cubicBezTo>
                  <a:pt x="217" y="1653"/>
                  <a:pt x="174" y="1687"/>
                  <a:pt x="162" y="1734"/>
                </a:cubicBezTo>
                <a:cubicBezTo>
                  <a:pt x="157" y="1748"/>
                  <a:pt x="154" y="1762"/>
                  <a:pt x="153" y="1776"/>
                </a:cubicBezTo>
                <a:cubicBezTo>
                  <a:pt x="151" y="1800"/>
                  <a:pt x="156" y="1824"/>
                  <a:pt x="167" y="1845"/>
                </a:cubicBezTo>
                <a:cubicBezTo>
                  <a:pt x="179" y="1867"/>
                  <a:pt x="198" y="1894"/>
                  <a:pt x="218" y="1908"/>
                </a:cubicBezTo>
                <a:cubicBezTo>
                  <a:pt x="241" y="1924"/>
                  <a:pt x="267" y="1936"/>
                  <a:pt x="294" y="1943"/>
                </a:cubicBezTo>
                <a:cubicBezTo>
                  <a:pt x="364" y="1962"/>
                  <a:pt x="453" y="1943"/>
                  <a:pt x="504" y="1889"/>
                </a:cubicBezTo>
                <a:cubicBezTo>
                  <a:pt x="574" y="1816"/>
                  <a:pt x="559" y="1712"/>
                  <a:pt x="535" y="1605"/>
                </a:cubicBezTo>
                <a:cubicBezTo>
                  <a:pt x="530" y="1581"/>
                  <a:pt x="508" y="1477"/>
                  <a:pt x="508" y="1473"/>
                </a:cubicBezTo>
                <a:cubicBezTo>
                  <a:pt x="558" y="1450"/>
                  <a:pt x="601" y="1419"/>
                  <a:pt x="632" y="1377"/>
                </a:cubicBezTo>
                <a:cubicBezTo>
                  <a:pt x="728" y="1250"/>
                  <a:pt x="686" y="1113"/>
                  <a:pt x="643" y="1050"/>
                </a:cubicBezTo>
                <a:close/>
                <a:moveTo>
                  <a:pt x="326" y="347"/>
                </a:moveTo>
                <a:cubicBezTo>
                  <a:pt x="330" y="330"/>
                  <a:pt x="334" y="314"/>
                  <a:pt x="340" y="298"/>
                </a:cubicBezTo>
                <a:cubicBezTo>
                  <a:pt x="349" y="273"/>
                  <a:pt x="361" y="248"/>
                  <a:pt x="374" y="225"/>
                </a:cubicBezTo>
                <a:cubicBezTo>
                  <a:pt x="392" y="195"/>
                  <a:pt x="416" y="178"/>
                  <a:pt x="445" y="174"/>
                </a:cubicBezTo>
                <a:cubicBezTo>
                  <a:pt x="466" y="174"/>
                  <a:pt x="482" y="182"/>
                  <a:pt x="492" y="196"/>
                </a:cubicBezTo>
                <a:cubicBezTo>
                  <a:pt x="516" y="230"/>
                  <a:pt x="510" y="278"/>
                  <a:pt x="501" y="316"/>
                </a:cubicBezTo>
                <a:cubicBezTo>
                  <a:pt x="487" y="376"/>
                  <a:pt x="460" y="434"/>
                  <a:pt x="420" y="482"/>
                </a:cubicBezTo>
                <a:cubicBezTo>
                  <a:pt x="366" y="548"/>
                  <a:pt x="335" y="574"/>
                  <a:pt x="333" y="576"/>
                </a:cubicBezTo>
                <a:cubicBezTo>
                  <a:pt x="331" y="569"/>
                  <a:pt x="318" y="523"/>
                  <a:pt x="316" y="490"/>
                </a:cubicBezTo>
                <a:cubicBezTo>
                  <a:pt x="312" y="442"/>
                  <a:pt x="315" y="394"/>
                  <a:pt x="326" y="347"/>
                </a:cubicBezTo>
                <a:close/>
                <a:moveTo>
                  <a:pt x="429" y="1461"/>
                </a:moveTo>
                <a:cubicBezTo>
                  <a:pt x="406" y="1465"/>
                  <a:pt x="383" y="1466"/>
                  <a:pt x="360" y="1465"/>
                </a:cubicBezTo>
                <a:cubicBezTo>
                  <a:pt x="329" y="1464"/>
                  <a:pt x="298" y="1456"/>
                  <a:pt x="269" y="1446"/>
                </a:cubicBezTo>
                <a:cubicBezTo>
                  <a:pt x="240" y="1436"/>
                  <a:pt x="212" y="1420"/>
                  <a:pt x="188" y="1402"/>
                </a:cubicBezTo>
                <a:cubicBezTo>
                  <a:pt x="137" y="1364"/>
                  <a:pt x="98" y="1306"/>
                  <a:pt x="87" y="1244"/>
                </a:cubicBezTo>
                <a:cubicBezTo>
                  <a:pt x="76" y="1182"/>
                  <a:pt x="86" y="1118"/>
                  <a:pt x="110" y="1060"/>
                </a:cubicBezTo>
                <a:cubicBezTo>
                  <a:pt x="140" y="986"/>
                  <a:pt x="190" y="921"/>
                  <a:pt x="246" y="865"/>
                </a:cubicBezTo>
                <a:cubicBezTo>
                  <a:pt x="263" y="849"/>
                  <a:pt x="281" y="834"/>
                  <a:pt x="298" y="818"/>
                </a:cubicBezTo>
                <a:cubicBezTo>
                  <a:pt x="304" y="811"/>
                  <a:pt x="310" y="806"/>
                  <a:pt x="317" y="800"/>
                </a:cubicBezTo>
                <a:cubicBezTo>
                  <a:pt x="323" y="795"/>
                  <a:pt x="329" y="790"/>
                  <a:pt x="335" y="783"/>
                </a:cubicBezTo>
                <a:cubicBezTo>
                  <a:pt x="342" y="816"/>
                  <a:pt x="371" y="952"/>
                  <a:pt x="369" y="953"/>
                </a:cubicBezTo>
                <a:cubicBezTo>
                  <a:pt x="329" y="968"/>
                  <a:pt x="293" y="995"/>
                  <a:pt x="262" y="1036"/>
                </a:cubicBezTo>
                <a:cubicBezTo>
                  <a:pt x="214" y="1098"/>
                  <a:pt x="199" y="1188"/>
                  <a:pt x="234" y="1260"/>
                </a:cubicBezTo>
                <a:cubicBezTo>
                  <a:pt x="244" y="1281"/>
                  <a:pt x="257" y="1303"/>
                  <a:pt x="273" y="1320"/>
                </a:cubicBezTo>
                <a:cubicBezTo>
                  <a:pt x="280" y="1328"/>
                  <a:pt x="287" y="1335"/>
                  <a:pt x="294" y="1341"/>
                </a:cubicBezTo>
                <a:cubicBezTo>
                  <a:pt x="308" y="1352"/>
                  <a:pt x="323" y="1360"/>
                  <a:pt x="340" y="1368"/>
                </a:cubicBezTo>
                <a:cubicBezTo>
                  <a:pt x="347" y="1371"/>
                  <a:pt x="355" y="1375"/>
                  <a:pt x="362" y="1375"/>
                </a:cubicBezTo>
                <a:cubicBezTo>
                  <a:pt x="368" y="1375"/>
                  <a:pt x="374" y="1370"/>
                  <a:pt x="374" y="1364"/>
                </a:cubicBezTo>
                <a:cubicBezTo>
                  <a:pt x="374" y="1358"/>
                  <a:pt x="368" y="1354"/>
                  <a:pt x="364" y="1352"/>
                </a:cubicBezTo>
                <a:cubicBezTo>
                  <a:pt x="341" y="1342"/>
                  <a:pt x="321" y="1326"/>
                  <a:pt x="303" y="1305"/>
                </a:cubicBezTo>
                <a:cubicBezTo>
                  <a:pt x="259" y="1253"/>
                  <a:pt x="274" y="1176"/>
                  <a:pt x="318" y="1129"/>
                </a:cubicBezTo>
                <a:cubicBezTo>
                  <a:pt x="341" y="1104"/>
                  <a:pt x="366" y="1087"/>
                  <a:pt x="394" y="1079"/>
                </a:cubicBezTo>
                <a:cubicBezTo>
                  <a:pt x="464" y="1453"/>
                  <a:pt x="464" y="1453"/>
                  <a:pt x="464" y="1453"/>
                </a:cubicBezTo>
                <a:cubicBezTo>
                  <a:pt x="450" y="1457"/>
                  <a:pt x="441" y="1459"/>
                  <a:pt x="429" y="1461"/>
                </a:cubicBezTo>
                <a:close/>
                <a:moveTo>
                  <a:pt x="607" y="1302"/>
                </a:moveTo>
                <a:cubicBezTo>
                  <a:pt x="602" y="1324"/>
                  <a:pt x="592" y="1347"/>
                  <a:pt x="580" y="1366"/>
                </a:cubicBezTo>
                <a:cubicBezTo>
                  <a:pt x="554" y="1408"/>
                  <a:pt x="502" y="1441"/>
                  <a:pt x="502" y="1441"/>
                </a:cubicBezTo>
                <a:cubicBezTo>
                  <a:pt x="428" y="1073"/>
                  <a:pt x="428" y="1073"/>
                  <a:pt x="428" y="1073"/>
                </a:cubicBezTo>
                <a:cubicBezTo>
                  <a:pt x="472" y="1073"/>
                  <a:pt x="510" y="1086"/>
                  <a:pt x="543" y="1111"/>
                </a:cubicBezTo>
                <a:cubicBezTo>
                  <a:pt x="598" y="1155"/>
                  <a:pt x="626" y="1234"/>
                  <a:pt x="607" y="1302"/>
                </a:cubicBezTo>
                <a:close/>
              </a:path>
            </a:pathLst>
          </a:custGeom>
          <a:gradFill>
            <a:gsLst>
              <a:gs pos="20000">
                <a:schemeClr val="bg1"/>
              </a:gs>
              <a:gs pos="100000">
                <a:schemeClr val="accent1"/>
              </a:gs>
            </a:gsLst>
            <a:lin ang="0" scaled="1"/>
          </a:gra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Заголовок 1"/>
          <p:cNvSpPr>
            <a:spLocks noGrp="1"/>
          </p:cNvSpPr>
          <p:nvPr>
            <p:ph type="title"/>
          </p:nvPr>
        </p:nvSpPr>
        <p:spPr>
          <a:xfrm>
            <a:off x="1371599" y="1905000"/>
            <a:ext cx="7772399" cy="2743200"/>
          </a:xfrm>
        </p:spPr>
        <p:txBody>
          <a:bodyPr anchor="b">
            <a:normAutofit/>
          </a:bodyPr>
          <a:lstStyle>
            <a:lvl1pPr>
              <a:defRPr sz="5000" b="1"/>
            </a:lvl1pPr>
          </a:lstStyle>
          <a:p>
            <a:r>
              <a:rPr lang="ru-RU" noProof="0" smtClean="0"/>
              <a:t>Образец заголовка</a:t>
            </a:r>
            <a:endParaRPr lang="ru-RU" noProof="0" dirty="0"/>
          </a:p>
        </p:txBody>
      </p:sp>
      <p:sp>
        <p:nvSpPr>
          <p:cNvPr id="3" name="Текст 2"/>
          <p:cNvSpPr>
            <a:spLocks noGrp="1"/>
          </p:cNvSpPr>
          <p:nvPr>
            <p:ph type="body" idx="1"/>
          </p:nvPr>
        </p:nvSpPr>
        <p:spPr>
          <a:xfrm>
            <a:off x="1371599" y="5029200"/>
            <a:ext cx="7772400" cy="822960"/>
          </a:xfrm>
        </p:spPr>
        <p:txBody>
          <a:bodyPr>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noProof="0" smtClean="0"/>
              <a:t>Образец текста</a:t>
            </a:r>
          </a:p>
        </p:txBody>
      </p:sp>
      <p:cxnSp>
        <p:nvCxnSpPr>
          <p:cNvPr id="13" name="Прямая соединительная линия 12"/>
          <p:cNvCxnSpPr/>
          <p:nvPr/>
        </p:nvCxnSpPr>
        <p:spPr>
          <a:xfrm>
            <a:off x="1463038" y="4860758"/>
            <a:ext cx="75895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96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dirty="0"/>
          </a:p>
        </p:txBody>
      </p:sp>
      <p:sp>
        <p:nvSpPr>
          <p:cNvPr id="3" name="Объект 2"/>
          <p:cNvSpPr>
            <a:spLocks noGrp="1"/>
          </p:cNvSpPr>
          <p:nvPr>
            <p:ph sz="half" idx="1"/>
          </p:nvPr>
        </p:nvSpPr>
        <p:spPr>
          <a:xfrm>
            <a:off x="1371601" y="1904999"/>
            <a:ext cx="4297680" cy="4419601"/>
          </a:xfrm>
        </p:spPr>
        <p:txBody>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dirty="0"/>
          </a:p>
        </p:txBody>
      </p:sp>
      <p:sp>
        <p:nvSpPr>
          <p:cNvPr id="4" name="Объект 3"/>
          <p:cNvSpPr>
            <a:spLocks noGrp="1"/>
          </p:cNvSpPr>
          <p:nvPr>
            <p:ph sz="half" idx="2"/>
          </p:nvPr>
        </p:nvSpPr>
        <p:spPr>
          <a:xfrm>
            <a:off x="6522720" y="1904999"/>
            <a:ext cx="4297680" cy="4419601"/>
          </a:xfrm>
        </p:spPr>
        <p:txBody>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dirty="0"/>
          </a:p>
        </p:txBody>
      </p:sp>
      <p:sp>
        <p:nvSpPr>
          <p:cNvPr id="5" name="Дата 4"/>
          <p:cNvSpPr>
            <a:spLocks noGrp="1"/>
          </p:cNvSpPr>
          <p:nvPr>
            <p:ph type="dt" sz="half" idx="10"/>
          </p:nvPr>
        </p:nvSpPr>
        <p:spPr/>
        <p:txBody>
          <a:bodyPr/>
          <a:lstStyle/>
          <a:p>
            <a:fld id="{3EF55E9A-42F9-486F-9660-92EBA8EB8FE1}" type="datetime1">
              <a:rPr lang="ru-RU" noProof="0" smtClean="0"/>
              <a:t>23.04.2020</a:t>
            </a:fld>
            <a:endParaRPr lang="ru-RU" noProof="0" dirty="0"/>
          </a:p>
        </p:txBody>
      </p:sp>
      <p:sp>
        <p:nvSpPr>
          <p:cNvPr id="6" name="Нижний колонтитул 5"/>
          <p:cNvSpPr>
            <a:spLocks noGrp="1"/>
          </p:cNvSpPr>
          <p:nvPr>
            <p:ph type="ftr" sz="quarter" idx="11"/>
          </p:nvPr>
        </p:nvSpPr>
        <p:spPr/>
        <p:txBody>
          <a:bodyPr/>
          <a:lstStyle/>
          <a:p>
            <a:endParaRPr lang="ru-RU" noProof="0" dirty="0"/>
          </a:p>
        </p:txBody>
      </p:sp>
      <p:sp>
        <p:nvSpPr>
          <p:cNvPr id="7" name="Номер слайда 6"/>
          <p:cNvSpPr>
            <a:spLocks noGrp="1"/>
          </p:cNvSpPr>
          <p:nvPr>
            <p:ph type="sldNum" sz="quarter" idx="12"/>
          </p:nvPr>
        </p:nvSpPr>
        <p:spPr/>
        <p:txBody>
          <a:bodyPr/>
          <a:lstStyle/>
          <a:p>
            <a:fld id="{D52E75EF-0962-46B2-8C21-C0889BAC0DFA}" type="slidenum">
              <a:rPr lang="ru-RU" noProof="0" smtClean="0"/>
              <a:t>‹#›</a:t>
            </a:fld>
            <a:endParaRPr lang="ru-RU" noProof="0" dirty="0"/>
          </a:p>
        </p:txBody>
      </p:sp>
    </p:spTree>
    <p:extLst>
      <p:ext uri="{BB962C8B-B14F-4D97-AF65-F5344CB8AC3E}">
        <p14:creationId xmlns:p14="http://schemas.microsoft.com/office/powerpoint/2010/main" val="211703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dirty="0"/>
          </a:p>
        </p:txBody>
      </p:sp>
      <p:sp>
        <p:nvSpPr>
          <p:cNvPr id="3" name="Текст 2"/>
          <p:cNvSpPr>
            <a:spLocks noGrp="1"/>
          </p:cNvSpPr>
          <p:nvPr>
            <p:ph type="body" idx="1"/>
          </p:nvPr>
        </p:nvSpPr>
        <p:spPr>
          <a:xfrm>
            <a:off x="1371600" y="1905000"/>
            <a:ext cx="4416552"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noProof="0" smtClean="0"/>
              <a:t>Образец текста</a:t>
            </a:r>
          </a:p>
        </p:txBody>
      </p:sp>
      <p:sp>
        <p:nvSpPr>
          <p:cNvPr id="4" name="Объект 3"/>
          <p:cNvSpPr>
            <a:spLocks noGrp="1"/>
          </p:cNvSpPr>
          <p:nvPr>
            <p:ph sz="half" idx="2"/>
          </p:nvPr>
        </p:nvSpPr>
        <p:spPr>
          <a:xfrm>
            <a:off x="1371600" y="2800952"/>
            <a:ext cx="4416552" cy="3523648"/>
          </a:xfrm>
        </p:spPr>
        <p:txBody>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dirty="0"/>
          </a:p>
        </p:txBody>
      </p:sp>
      <p:sp>
        <p:nvSpPr>
          <p:cNvPr id="5" name="Текст 4"/>
          <p:cNvSpPr>
            <a:spLocks noGrp="1"/>
          </p:cNvSpPr>
          <p:nvPr>
            <p:ph type="body" sz="quarter" idx="3"/>
          </p:nvPr>
        </p:nvSpPr>
        <p:spPr>
          <a:xfrm>
            <a:off x="6403848" y="1905000"/>
            <a:ext cx="4416552"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noProof="0" smtClean="0"/>
              <a:t>Образец текста</a:t>
            </a:r>
          </a:p>
        </p:txBody>
      </p:sp>
      <p:sp>
        <p:nvSpPr>
          <p:cNvPr id="6" name="Объект 5"/>
          <p:cNvSpPr>
            <a:spLocks noGrp="1"/>
          </p:cNvSpPr>
          <p:nvPr>
            <p:ph sz="quarter" idx="4"/>
          </p:nvPr>
        </p:nvSpPr>
        <p:spPr>
          <a:xfrm>
            <a:off x="6403848" y="2800952"/>
            <a:ext cx="4416552" cy="3523648"/>
          </a:xfrm>
        </p:spPr>
        <p:txBody>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dirty="0"/>
          </a:p>
        </p:txBody>
      </p:sp>
      <p:sp>
        <p:nvSpPr>
          <p:cNvPr id="7" name="Дата 6"/>
          <p:cNvSpPr>
            <a:spLocks noGrp="1"/>
          </p:cNvSpPr>
          <p:nvPr>
            <p:ph type="dt" sz="half" idx="10"/>
          </p:nvPr>
        </p:nvSpPr>
        <p:spPr/>
        <p:txBody>
          <a:bodyPr/>
          <a:lstStyle/>
          <a:p>
            <a:fld id="{B7532E85-1C3E-47BF-9080-3288461E28F3}" type="datetime1">
              <a:rPr lang="ru-RU" noProof="0" smtClean="0"/>
              <a:t>23.04.2020</a:t>
            </a:fld>
            <a:endParaRPr lang="ru-RU" noProof="0" dirty="0"/>
          </a:p>
        </p:txBody>
      </p:sp>
      <p:sp>
        <p:nvSpPr>
          <p:cNvPr id="8" name="Нижний колонтитул 7"/>
          <p:cNvSpPr>
            <a:spLocks noGrp="1"/>
          </p:cNvSpPr>
          <p:nvPr>
            <p:ph type="ftr" sz="quarter" idx="11"/>
          </p:nvPr>
        </p:nvSpPr>
        <p:spPr/>
        <p:txBody>
          <a:bodyPr/>
          <a:lstStyle/>
          <a:p>
            <a:endParaRPr lang="ru-RU" noProof="0" dirty="0"/>
          </a:p>
        </p:txBody>
      </p:sp>
      <p:sp>
        <p:nvSpPr>
          <p:cNvPr id="9" name="Номер слайда 8"/>
          <p:cNvSpPr>
            <a:spLocks noGrp="1"/>
          </p:cNvSpPr>
          <p:nvPr>
            <p:ph type="sldNum" sz="quarter" idx="12"/>
          </p:nvPr>
        </p:nvSpPr>
        <p:spPr/>
        <p:txBody>
          <a:bodyPr/>
          <a:lstStyle/>
          <a:p>
            <a:fld id="{D52E75EF-0962-46B2-8C21-C0889BAC0DFA}" type="slidenum">
              <a:rPr lang="ru-RU" noProof="0" smtClean="0"/>
              <a:t>‹#›</a:t>
            </a:fld>
            <a:endParaRPr lang="ru-RU" noProof="0" dirty="0"/>
          </a:p>
        </p:txBody>
      </p:sp>
    </p:spTree>
    <p:extLst>
      <p:ext uri="{BB962C8B-B14F-4D97-AF65-F5344CB8AC3E}">
        <p14:creationId xmlns:p14="http://schemas.microsoft.com/office/powerpoint/2010/main" val="39784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dirty="0"/>
          </a:p>
        </p:txBody>
      </p:sp>
      <p:sp>
        <p:nvSpPr>
          <p:cNvPr id="3" name="Дата 2"/>
          <p:cNvSpPr>
            <a:spLocks noGrp="1"/>
          </p:cNvSpPr>
          <p:nvPr>
            <p:ph type="dt" sz="half" idx="10"/>
          </p:nvPr>
        </p:nvSpPr>
        <p:spPr/>
        <p:txBody>
          <a:bodyPr/>
          <a:lstStyle/>
          <a:p>
            <a:fld id="{A61D36C9-2413-4908-B4FF-B601868ED00B}" type="datetime1">
              <a:rPr lang="ru-RU" noProof="0" smtClean="0"/>
              <a:t>23.04.2020</a:t>
            </a:fld>
            <a:endParaRPr lang="ru-RU" noProof="0" dirty="0"/>
          </a:p>
        </p:txBody>
      </p:sp>
      <p:sp>
        <p:nvSpPr>
          <p:cNvPr id="4" name="Нижний колонтитул 3"/>
          <p:cNvSpPr>
            <a:spLocks noGrp="1"/>
          </p:cNvSpPr>
          <p:nvPr>
            <p:ph type="ftr" sz="quarter" idx="11"/>
          </p:nvPr>
        </p:nvSpPr>
        <p:spPr/>
        <p:txBody>
          <a:bodyPr/>
          <a:lstStyle/>
          <a:p>
            <a:endParaRPr lang="ru-RU" noProof="0" dirty="0"/>
          </a:p>
        </p:txBody>
      </p:sp>
      <p:sp>
        <p:nvSpPr>
          <p:cNvPr id="5" name="Номер слайда 4"/>
          <p:cNvSpPr>
            <a:spLocks noGrp="1"/>
          </p:cNvSpPr>
          <p:nvPr>
            <p:ph type="sldNum" sz="quarter" idx="12"/>
          </p:nvPr>
        </p:nvSpPr>
        <p:spPr/>
        <p:txBody>
          <a:bodyPr/>
          <a:lstStyle/>
          <a:p>
            <a:fld id="{D52E75EF-0962-46B2-8C21-C0889BAC0DFA}" type="slidenum">
              <a:rPr lang="ru-RU" noProof="0" smtClean="0"/>
              <a:t>‹#›</a:t>
            </a:fld>
            <a:endParaRPr lang="ru-RU" noProof="0" dirty="0"/>
          </a:p>
        </p:txBody>
      </p:sp>
    </p:spTree>
    <p:extLst>
      <p:ext uri="{BB962C8B-B14F-4D97-AF65-F5344CB8AC3E}">
        <p14:creationId xmlns:p14="http://schemas.microsoft.com/office/powerpoint/2010/main" val="369784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олилиния 17"/>
          <p:cNvSpPr>
            <a:spLocks noChangeAspect="1" noEditPoints="1"/>
          </p:cNvSpPr>
          <p:nvPr userDrawn="1"/>
        </p:nvSpPr>
        <p:spPr bwMode="auto">
          <a:xfrm>
            <a:off x="0" y="0"/>
            <a:ext cx="1118052" cy="4114800"/>
          </a:xfrm>
          <a:custGeom>
            <a:avLst/>
            <a:gdLst>
              <a:gd name="T0" fmla="*/ 217 w 358"/>
              <a:gd name="T1" fmla="*/ 645 h 1327"/>
              <a:gd name="T2" fmla="*/ 113 w 358"/>
              <a:gd name="T3" fmla="*/ 511 h 1327"/>
              <a:gd name="T4" fmla="*/ 162 w 358"/>
              <a:gd name="T5" fmla="*/ 454 h 1327"/>
              <a:gd name="T6" fmla="*/ 216 w 358"/>
              <a:gd name="T7" fmla="*/ 356 h 1327"/>
              <a:gd name="T8" fmla="*/ 228 w 358"/>
              <a:gd name="T9" fmla="*/ 146 h 1327"/>
              <a:gd name="T10" fmla="*/ 171 w 358"/>
              <a:gd name="T11" fmla="*/ 11 h 1327"/>
              <a:gd name="T12" fmla="*/ 64 w 358"/>
              <a:gd name="T13" fmla="*/ 139 h 1327"/>
              <a:gd name="T14" fmla="*/ 58 w 358"/>
              <a:gd name="T15" fmla="*/ 365 h 1327"/>
              <a:gd name="T16" fmla="*/ 8 w 358"/>
              <a:gd name="T17" fmla="*/ 475 h 1327"/>
              <a:gd name="T18" fmla="*/ 32 w 358"/>
              <a:gd name="T19" fmla="*/ 585 h 1327"/>
              <a:gd name="T20" fmla="*/ 79 w 358"/>
              <a:gd name="T21" fmla="*/ 542 h 1327"/>
              <a:gd name="T22" fmla="*/ 115 w 358"/>
              <a:gd name="T23" fmla="*/ 645 h 1327"/>
              <a:gd name="T24" fmla="*/ 23 w 358"/>
              <a:gd name="T25" fmla="*/ 852 h 1327"/>
              <a:gd name="T26" fmla="*/ 64 w 358"/>
              <a:gd name="T27" fmla="*/ 907 h 1327"/>
              <a:gd name="T28" fmla="*/ 110 w 358"/>
              <a:gd name="T29" fmla="*/ 930 h 1327"/>
              <a:gd name="T30" fmla="*/ 111 w 358"/>
              <a:gd name="T31" fmla="*/ 915 h 1327"/>
              <a:gd name="T32" fmla="*/ 80 w 358"/>
              <a:gd name="T33" fmla="*/ 764 h 1327"/>
              <a:gd name="T34" fmla="*/ 179 w 358"/>
              <a:gd name="T35" fmla="*/ 983 h 1327"/>
              <a:gd name="T36" fmla="*/ 108 w 358"/>
              <a:gd name="T37" fmla="*/ 991 h 1327"/>
              <a:gd name="T38" fmla="*/ 8 w 358"/>
              <a:gd name="T39" fmla="*/ 959 h 1327"/>
              <a:gd name="T40" fmla="*/ 58 w 358"/>
              <a:gd name="T41" fmla="*/ 1009 h 1327"/>
              <a:gd name="T42" fmla="*/ 195 w 358"/>
              <a:gd name="T43" fmla="*/ 1049 h 1327"/>
              <a:gd name="T44" fmla="*/ 53 w 358"/>
              <a:gd name="T45" fmla="*/ 1281 h 1327"/>
              <a:gd name="T46" fmla="*/ 45 w 358"/>
              <a:gd name="T47" fmla="*/ 1265 h 1327"/>
              <a:gd name="T48" fmla="*/ 62 w 358"/>
              <a:gd name="T49" fmla="*/ 1263 h 1327"/>
              <a:gd name="T50" fmla="*/ 118 w 358"/>
              <a:gd name="T51" fmla="*/ 1202 h 1327"/>
              <a:gd name="T52" fmla="*/ 94 w 358"/>
              <a:gd name="T53" fmla="*/ 1137 h 1327"/>
              <a:gd name="T54" fmla="*/ 46 w 358"/>
              <a:gd name="T55" fmla="*/ 1118 h 1327"/>
              <a:gd name="T56" fmla="*/ 8 w 358"/>
              <a:gd name="T57" fmla="*/ 1287 h 1327"/>
              <a:gd name="T58" fmla="*/ 64 w 358"/>
              <a:gd name="T59" fmla="*/ 1314 h 1327"/>
              <a:gd name="T60" fmla="*/ 227 w 358"/>
              <a:gd name="T61" fmla="*/ 1086 h 1327"/>
              <a:gd name="T62" fmla="*/ 293 w 358"/>
              <a:gd name="T63" fmla="*/ 932 h 1327"/>
              <a:gd name="T64" fmla="*/ 91 w 358"/>
              <a:gd name="T65" fmla="*/ 390 h 1327"/>
              <a:gd name="T66" fmla="*/ 85 w 358"/>
              <a:gd name="T67" fmla="*/ 235 h 1327"/>
              <a:gd name="T68" fmla="*/ 118 w 358"/>
              <a:gd name="T69" fmla="*/ 153 h 1327"/>
              <a:gd name="T70" fmla="*/ 198 w 358"/>
              <a:gd name="T71" fmla="*/ 133 h 1327"/>
              <a:gd name="T72" fmla="*/ 149 w 358"/>
              <a:gd name="T73" fmla="*/ 326 h 1327"/>
              <a:gd name="T74" fmla="*/ 276 w 358"/>
              <a:gd name="T75" fmla="*/ 881 h 1327"/>
              <a:gd name="T76" fmla="*/ 204 w 358"/>
              <a:gd name="T77" fmla="*/ 975 h 1327"/>
              <a:gd name="T78" fmla="*/ 232 w 358"/>
              <a:gd name="T79" fmla="*/ 752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8" h="1327">
                <a:moveTo>
                  <a:pt x="300" y="711"/>
                </a:moveTo>
                <a:cubicBezTo>
                  <a:pt x="278" y="678"/>
                  <a:pt x="252" y="656"/>
                  <a:pt x="217" y="645"/>
                </a:cubicBezTo>
                <a:cubicBezTo>
                  <a:pt x="174" y="631"/>
                  <a:pt x="138" y="640"/>
                  <a:pt x="138" y="640"/>
                </a:cubicBezTo>
                <a:cubicBezTo>
                  <a:pt x="113" y="511"/>
                  <a:pt x="113" y="511"/>
                  <a:pt x="113" y="511"/>
                </a:cubicBezTo>
                <a:cubicBezTo>
                  <a:pt x="122" y="502"/>
                  <a:pt x="130" y="493"/>
                  <a:pt x="139" y="483"/>
                </a:cubicBezTo>
                <a:cubicBezTo>
                  <a:pt x="147" y="474"/>
                  <a:pt x="155" y="464"/>
                  <a:pt x="162" y="454"/>
                </a:cubicBezTo>
                <a:cubicBezTo>
                  <a:pt x="171" y="441"/>
                  <a:pt x="171" y="441"/>
                  <a:pt x="171" y="441"/>
                </a:cubicBezTo>
                <a:cubicBezTo>
                  <a:pt x="189" y="414"/>
                  <a:pt x="204" y="386"/>
                  <a:pt x="216" y="356"/>
                </a:cubicBezTo>
                <a:cubicBezTo>
                  <a:pt x="235" y="306"/>
                  <a:pt x="245" y="244"/>
                  <a:pt x="237" y="191"/>
                </a:cubicBezTo>
                <a:cubicBezTo>
                  <a:pt x="235" y="176"/>
                  <a:pt x="232" y="162"/>
                  <a:pt x="228" y="146"/>
                </a:cubicBezTo>
                <a:cubicBezTo>
                  <a:pt x="218" y="111"/>
                  <a:pt x="206" y="77"/>
                  <a:pt x="191" y="44"/>
                </a:cubicBezTo>
                <a:cubicBezTo>
                  <a:pt x="185" y="33"/>
                  <a:pt x="181" y="19"/>
                  <a:pt x="171" y="11"/>
                </a:cubicBezTo>
                <a:cubicBezTo>
                  <a:pt x="158" y="0"/>
                  <a:pt x="139" y="7"/>
                  <a:pt x="128" y="17"/>
                </a:cubicBezTo>
                <a:cubicBezTo>
                  <a:pt x="93" y="46"/>
                  <a:pt x="77" y="98"/>
                  <a:pt x="64" y="139"/>
                </a:cubicBezTo>
                <a:cubicBezTo>
                  <a:pt x="58" y="157"/>
                  <a:pt x="54" y="175"/>
                  <a:pt x="52" y="194"/>
                </a:cubicBezTo>
                <a:cubicBezTo>
                  <a:pt x="46" y="251"/>
                  <a:pt x="49" y="308"/>
                  <a:pt x="58" y="365"/>
                </a:cubicBezTo>
                <a:cubicBezTo>
                  <a:pt x="61" y="380"/>
                  <a:pt x="66" y="396"/>
                  <a:pt x="69" y="411"/>
                </a:cubicBezTo>
                <a:cubicBezTo>
                  <a:pt x="69" y="411"/>
                  <a:pt x="39" y="442"/>
                  <a:pt x="8" y="475"/>
                </a:cubicBezTo>
                <a:cubicBezTo>
                  <a:pt x="8" y="610"/>
                  <a:pt x="8" y="610"/>
                  <a:pt x="8" y="610"/>
                </a:cubicBezTo>
                <a:cubicBezTo>
                  <a:pt x="16" y="602"/>
                  <a:pt x="24" y="593"/>
                  <a:pt x="32" y="585"/>
                </a:cubicBezTo>
                <a:cubicBezTo>
                  <a:pt x="43" y="574"/>
                  <a:pt x="55" y="564"/>
                  <a:pt x="66" y="553"/>
                </a:cubicBezTo>
                <a:cubicBezTo>
                  <a:pt x="71" y="549"/>
                  <a:pt x="75" y="545"/>
                  <a:pt x="79" y="542"/>
                </a:cubicBezTo>
                <a:cubicBezTo>
                  <a:pt x="83" y="538"/>
                  <a:pt x="88" y="534"/>
                  <a:pt x="92" y="530"/>
                </a:cubicBezTo>
                <a:cubicBezTo>
                  <a:pt x="97" y="552"/>
                  <a:pt x="116" y="644"/>
                  <a:pt x="115" y="645"/>
                </a:cubicBezTo>
                <a:cubicBezTo>
                  <a:pt x="88" y="655"/>
                  <a:pt x="64" y="673"/>
                  <a:pt x="42" y="701"/>
                </a:cubicBezTo>
                <a:cubicBezTo>
                  <a:pt x="10" y="743"/>
                  <a:pt x="0" y="803"/>
                  <a:pt x="23" y="852"/>
                </a:cubicBezTo>
                <a:cubicBezTo>
                  <a:pt x="30" y="866"/>
                  <a:pt x="39" y="882"/>
                  <a:pt x="50" y="893"/>
                </a:cubicBezTo>
                <a:cubicBezTo>
                  <a:pt x="54" y="898"/>
                  <a:pt x="59" y="903"/>
                  <a:pt x="64" y="907"/>
                </a:cubicBezTo>
                <a:cubicBezTo>
                  <a:pt x="74" y="915"/>
                  <a:pt x="84" y="920"/>
                  <a:pt x="95" y="925"/>
                </a:cubicBezTo>
                <a:cubicBezTo>
                  <a:pt x="100" y="927"/>
                  <a:pt x="105" y="930"/>
                  <a:pt x="110" y="930"/>
                </a:cubicBezTo>
                <a:cubicBezTo>
                  <a:pt x="114" y="930"/>
                  <a:pt x="118" y="926"/>
                  <a:pt x="118" y="923"/>
                </a:cubicBezTo>
                <a:cubicBezTo>
                  <a:pt x="118" y="919"/>
                  <a:pt x="114" y="916"/>
                  <a:pt x="111" y="915"/>
                </a:cubicBezTo>
                <a:cubicBezTo>
                  <a:pt x="96" y="908"/>
                  <a:pt x="82" y="897"/>
                  <a:pt x="70" y="883"/>
                </a:cubicBezTo>
                <a:cubicBezTo>
                  <a:pt x="40" y="847"/>
                  <a:pt x="51" y="796"/>
                  <a:pt x="80" y="764"/>
                </a:cubicBezTo>
                <a:cubicBezTo>
                  <a:pt x="96" y="747"/>
                  <a:pt x="113" y="736"/>
                  <a:pt x="131" y="730"/>
                </a:cubicBezTo>
                <a:cubicBezTo>
                  <a:pt x="179" y="983"/>
                  <a:pt x="179" y="983"/>
                  <a:pt x="179" y="983"/>
                </a:cubicBezTo>
                <a:cubicBezTo>
                  <a:pt x="170" y="986"/>
                  <a:pt x="164" y="987"/>
                  <a:pt x="155" y="988"/>
                </a:cubicBezTo>
                <a:cubicBezTo>
                  <a:pt x="140" y="991"/>
                  <a:pt x="124" y="992"/>
                  <a:pt x="108" y="991"/>
                </a:cubicBezTo>
                <a:cubicBezTo>
                  <a:pt x="87" y="990"/>
                  <a:pt x="67" y="985"/>
                  <a:pt x="47" y="978"/>
                </a:cubicBezTo>
                <a:cubicBezTo>
                  <a:pt x="33" y="973"/>
                  <a:pt x="21" y="967"/>
                  <a:pt x="8" y="959"/>
                </a:cubicBezTo>
                <a:cubicBezTo>
                  <a:pt x="8" y="989"/>
                  <a:pt x="8" y="989"/>
                  <a:pt x="8" y="989"/>
                </a:cubicBezTo>
                <a:cubicBezTo>
                  <a:pt x="24" y="998"/>
                  <a:pt x="41" y="1004"/>
                  <a:pt x="58" y="1009"/>
                </a:cubicBezTo>
                <a:cubicBezTo>
                  <a:pt x="126" y="1026"/>
                  <a:pt x="184" y="1006"/>
                  <a:pt x="184" y="1006"/>
                </a:cubicBezTo>
                <a:cubicBezTo>
                  <a:pt x="184" y="1006"/>
                  <a:pt x="195" y="1047"/>
                  <a:pt x="195" y="1049"/>
                </a:cubicBezTo>
                <a:cubicBezTo>
                  <a:pt x="209" y="1114"/>
                  <a:pt x="236" y="1204"/>
                  <a:pt x="188" y="1260"/>
                </a:cubicBezTo>
                <a:cubicBezTo>
                  <a:pt x="157" y="1295"/>
                  <a:pt x="93" y="1307"/>
                  <a:pt x="53" y="1281"/>
                </a:cubicBezTo>
                <a:cubicBezTo>
                  <a:pt x="46" y="1277"/>
                  <a:pt x="42" y="1271"/>
                  <a:pt x="40" y="1264"/>
                </a:cubicBezTo>
                <a:cubicBezTo>
                  <a:pt x="42" y="1264"/>
                  <a:pt x="43" y="1265"/>
                  <a:pt x="45" y="1265"/>
                </a:cubicBezTo>
                <a:cubicBezTo>
                  <a:pt x="50" y="1265"/>
                  <a:pt x="54" y="1264"/>
                  <a:pt x="58" y="1263"/>
                </a:cubicBezTo>
                <a:cubicBezTo>
                  <a:pt x="59" y="1263"/>
                  <a:pt x="61" y="1263"/>
                  <a:pt x="62" y="1263"/>
                </a:cubicBezTo>
                <a:cubicBezTo>
                  <a:pt x="80" y="1258"/>
                  <a:pt x="94" y="1248"/>
                  <a:pt x="105" y="1234"/>
                </a:cubicBezTo>
                <a:cubicBezTo>
                  <a:pt x="112" y="1226"/>
                  <a:pt x="116" y="1215"/>
                  <a:pt x="118" y="1202"/>
                </a:cubicBezTo>
                <a:cubicBezTo>
                  <a:pt x="118" y="1199"/>
                  <a:pt x="119" y="1195"/>
                  <a:pt x="119" y="1192"/>
                </a:cubicBezTo>
                <a:cubicBezTo>
                  <a:pt x="119" y="1170"/>
                  <a:pt x="109" y="1151"/>
                  <a:pt x="94" y="1137"/>
                </a:cubicBezTo>
                <a:cubicBezTo>
                  <a:pt x="90" y="1133"/>
                  <a:pt x="84" y="1129"/>
                  <a:pt x="79" y="1126"/>
                </a:cubicBezTo>
                <a:cubicBezTo>
                  <a:pt x="69" y="1121"/>
                  <a:pt x="58" y="1118"/>
                  <a:pt x="46" y="1118"/>
                </a:cubicBezTo>
                <a:cubicBezTo>
                  <a:pt x="32" y="1118"/>
                  <a:pt x="19" y="1122"/>
                  <a:pt x="8" y="1129"/>
                </a:cubicBezTo>
                <a:cubicBezTo>
                  <a:pt x="8" y="1287"/>
                  <a:pt x="8" y="1287"/>
                  <a:pt x="8" y="1287"/>
                </a:cubicBezTo>
                <a:cubicBezTo>
                  <a:pt x="10" y="1288"/>
                  <a:pt x="11" y="1290"/>
                  <a:pt x="13" y="1291"/>
                </a:cubicBezTo>
                <a:cubicBezTo>
                  <a:pt x="28" y="1302"/>
                  <a:pt x="46" y="1309"/>
                  <a:pt x="64" y="1314"/>
                </a:cubicBezTo>
                <a:cubicBezTo>
                  <a:pt x="111" y="1327"/>
                  <a:pt x="171" y="1314"/>
                  <a:pt x="206" y="1278"/>
                </a:cubicBezTo>
                <a:cubicBezTo>
                  <a:pt x="253" y="1228"/>
                  <a:pt x="243" y="1158"/>
                  <a:pt x="227" y="1086"/>
                </a:cubicBezTo>
                <a:cubicBezTo>
                  <a:pt x="224" y="1070"/>
                  <a:pt x="208" y="999"/>
                  <a:pt x="209" y="996"/>
                </a:cubicBezTo>
                <a:cubicBezTo>
                  <a:pt x="243" y="981"/>
                  <a:pt x="271" y="960"/>
                  <a:pt x="293" y="932"/>
                </a:cubicBezTo>
                <a:cubicBezTo>
                  <a:pt x="358" y="846"/>
                  <a:pt x="329" y="753"/>
                  <a:pt x="300" y="711"/>
                </a:cubicBezTo>
                <a:close/>
                <a:moveTo>
                  <a:pt x="91" y="390"/>
                </a:moveTo>
                <a:cubicBezTo>
                  <a:pt x="89" y="385"/>
                  <a:pt x="80" y="354"/>
                  <a:pt x="79" y="332"/>
                </a:cubicBezTo>
                <a:cubicBezTo>
                  <a:pt x="76" y="299"/>
                  <a:pt x="78" y="267"/>
                  <a:pt x="85" y="235"/>
                </a:cubicBezTo>
                <a:cubicBezTo>
                  <a:pt x="88" y="224"/>
                  <a:pt x="91" y="213"/>
                  <a:pt x="95" y="202"/>
                </a:cubicBezTo>
                <a:cubicBezTo>
                  <a:pt x="101" y="185"/>
                  <a:pt x="109" y="168"/>
                  <a:pt x="118" y="153"/>
                </a:cubicBezTo>
                <a:cubicBezTo>
                  <a:pt x="130" y="132"/>
                  <a:pt x="146" y="121"/>
                  <a:pt x="166" y="118"/>
                </a:cubicBezTo>
                <a:cubicBezTo>
                  <a:pt x="180" y="118"/>
                  <a:pt x="191" y="123"/>
                  <a:pt x="198" y="133"/>
                </a:cubicBezTo>
                <a:cubicBezTo>
                  <a:pt x="214" y="156"/>
                  <a:pt x="210" y="188"/>
                  <a:pt x="204" y="214"/>
                </a:cubicBezTo>
                <a:cubicBezTo>
                  <a:pt x="195" y="255"/>
                  <a:pt x="176" y="294"/>
                  <a:pt x="149" y="326"/>
                </a:cubicBezTo>
                <a:cubicBezTo>
                  <a:pt x="113" y="371"/>
                  <a:pt x="92" y="388"/>
                  <a:pt x="91" y="390"/>
                </a:cubicBezTo>
                <a:close/>
                <a:moveTo>
                  <a:pt x="276" y="881"/>
                </a:moveTo>
                <a:cubicBezTo>
                  <a:pt x="272" y="896"/>
                  <a:pt x="266" y="911"/>
                  <a:pt x="258" y="924"/>
                </a:cubicBezTo>
                <a:cubicBezTo>
                  <a:pt x="240" y="952"/>
                  <a:pt x="204" y="975"/>
                  <a:pt x="204" y="975"/>
                </a:cubicBezTo>
                <a:cubicBezTo>
                  <a:pt x="155" y="726"/>
                  <a:pt x="155" y="726"/>
                  <a:pt x="155" y="726"/>
                </a:cubicBezTo>
                <a:cubicBezTo>
                  <a:pt x="184" y="726"/>
                  <a:pt x="210" y="735"/>
                  <a:pt x="232" y="752"/>
                </a:cubicBezTo>
                <a:cubicBezTo>
                  <a:pt x="270" y="781"/>
                  <a:pt x="288" y="835"/>
                  <a:pt x="276" y="881"/>
                </a:cubicBezTo>
                <a:close/>
              </a:path>
            </a:pathLst>
          </a:custGeom>
          <a:gradFill>
            <a:gsLst>
              <a:gs pos="20000">
                <a:schemeClr val="accent1">
                  <a:lumMod val="20000"/>
                </a:schemeClr>
              </a:gs>
              <a:gs pos="100000">
                <a:schemeClr val="accent1">
                  <a:lumMod val="75000"/>
                </a:schemeClr>
              </a:gs>
            </a:gsLst>
            <a:lin ang="0" scaled="1"/>
          </a:gra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Дата 1"/>
          <p:cNvSpPr>
            <a:spLocks noGrp="1"/>
          </p:cNvSpPr>
          <p:nvPr>
            <p:ph type="dt" sz="half" idx="10"/>
          </p:nvPr>
        </p:nvSpPr>
        <p:spPr/>
        <p:txBody>
          <a:bodyPr/>
          <a:lstStyle/>
          <a:p>
            <a:fld id="{D1A10925-201A-4743-8853-90813EDB94FD}" type="datetime1">
              <a:rPr lang="ru-RU" noProof="0" smtClean="0"/>
              <a:t>23.04.2020</a:t>
            </a:fld>
            <a:endParaRPr lang="ru-RU" noProof="0" dirty="0"/>
          </a:p>
        </p:txBody>
      </p:sp>
      <p:sp>
        <p:nvSpPr>
          <p:cNvPr id="3" name="Нижний колонтитул 2"/>
          <p:cNvSpPr>
            <a:spLocks noGrp="1"/>
          </p:cNvSpPr>
          <p:nvPr>
            <p:ph type="ftr" sz="quarter" idx="11"/>
          </p:nvPr>
        </p:nvSpPr>
        <p:spPr/>
        <p:txBody>
          <a:bodyPr/>
          <a:lstStyle/>
          <a:p>
            <a:endParaRPr lang="ru-RU" noProof="0" dirty="0"/>
          </a:p>
        </p:txBody>
      </p:sp>
      <p:sp>
        <p:nvSpPr>
          <p:cNvPr id="4" name="Номер слайда 3"/>
          <p:cNvSpPr>
            <a:spLocks noGrp="1"/>
          </p:cNvSpPr>
          <p:nvPr>
            <p:ph type="sldNum" sz="quarter" idx="12"/>
          </p:nvPr>
        </p:nvSpPr>
        <p:spPr/>
        <p:txBody>
          <a:bodyPr/>
          <a:lstStyle/>
          <a:p>
            <a:fld id="{D52E75EF-0962-46B2-8C21-C0889BAC0DFA}" type="slidenum">
              <a:rPr lang="ru-RU" noProof="0" smtClean="0"/>
              <a:t>‹#›</a:t>
            </a:fld>
            <a:endParaRPr lang="ru-RU" noProof="0" dirty="0"/>
          </a:p>
        </p:txBody>
      </p:sp>
    </p:spTree>
    <p:extLst>
      <p:ext uri="{BB962C8B-B14F-4D97-AF65-F5344CB8AC3E}">
        <p14:creationId xmlns:p14="http://schemas.microsoft.com/office/powerpoint/2010/main" val="166772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chor="b"/>
          <a:lstStyle>
            <a:lvl1pPr>
              <a:defRPr sz="3200"/>
            </a:lvl1pPr>
          </a:lstStyle>
          <a:p>
            <a:r>
              <a:rPr lang="ru-RU" noProof="0" smtClean="0"/>
              <a:t>Образец заголовка</a:t>
            </a:r>
            <a:endParaRPr lang="ru-RU" noProof="0" dirty="0"/>
          </a:p>
        </p:txBody>
      </p:sp>
      <p:sp>
        <p:nvSpPr>
          <p:cNvPr id="3" name="Объект 2"/>
          <p:cNvSpPr>
            <a:spLocks noGrp="1"/>
          </p:cNvSpPr>
          <p:nvPr>
            <p:ph idx="1"/>
          </p:nvPr>
        </p:nvSpPr>
        <p:spPr>
          <a:xfrm>
            <a:off x="4610501" y="1905000"/>
            <a:ext cx="6217920" cy="44196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dirty="0"/>
          </a:p>
        </p:txBody>
      </p:sp>
      <p:sp>
        <p:nvSpPr>
          <p:cNvPr id="4" name="Текст 3"/>
          <p:cNvSpPr>
            <a:spLocks noGrp="1"/>
          </p:cNvSpPr>
          <p:nvPr>
            <p:ph type="body" sz="half" idx="2"/>
          </p:nvPr>
        </p:nvSpPr>
        <p:spPr>
          <a:xfrm>
            <a:off x="1371601" y="1905000"/>
            <a:ext cx="2781700" cy="4419600"/>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noProof="0" smtClean="0"/>
              <a:t>Образец текста</a:t>
            </a:r>
          </a:p>
        </p:txBody>
      </p:sp>
      <p:sp>
        <p:nvSpPr>
          <p:cNvPr id="5" name="Дата 4"/>
          <p:cNvSpPr>
            <a:spLocks noGrp="1"/>
          </p:cNvSpPr>
          <p:nvPr>
            <p:ph type="dt" sz="half" idx="10"/>
          </p:nvPr>
        </p:nvSpPr>
        <p:spPr/>
        <p:txBody>
          <a:bodyPr/>
          <a:lstStyle/>
          <a:p>
            <a:fld id="{8029BC20-88B9-463E-BD09-C473B6CD8F2E}" type="datetime1">
              <a:rPr lang="ru-RU" noProof="0" smtClean="0"/>
              <a:t>23.04.2020</a:t>
            </a:fld>
            <a:endParaRPr lang="ru-RU" noProof="0" dirty="0"/>
          </a:p>
        </p:txBody>
      </p:sp>
      <p:sp>
        <p:nvSpPr>
          <p:cNvPr id="6" name="Нижний колонтитул 5"/>
          <p:cNvSpPr>
            <a:spLocks noGrp="1"/>
          </p:cNvSpPr>
          <p:nvPr>
            <p:ph type="ftr" sz="quarter" idx="11"/>
          </p:nvPr>
        </p:nvSpPr>
        <p:spPr/>
        <p:txBody>
          <a:bodyPr/>
          <a:lstStyle/>
          <a:p>
            <a:endParaRPr lang="ru-RU" noProof="0" dirty="0"/>
          </a:p>
        </p:txBody>
      </p:sp>
      <p:sp>
        <p:nvSpPr>
          <p:cNvPr id="7" name="Номер слайда 6"/>
          <p:cNvSpPr>
            <a:spLocks noGrp="1"/>
          </p:cNvSpPr>
          <p:nvPr>
            <p:ph type="sldNum" sz="quarter" idx="12"/>
          </p:nvPr>
        </p:nvSpPr>
        <p:spPr/>
        <p:txBody>
          <a:bodyPr/>
          <a:lstStyle/>
          <a:p>
            <a:fld id="{D52E75EF-0962-46B2-8C21-C0889BAC0DFA}" type="slidenum">
              <a:rPr lang="ru-RU" noProof="0" smtClean="0"/>
              <a:t>‹#›</a:t>
            </a:fld>
            <a:endParaRPr lang="ru-RU" noProof="0" dirty="0"/>
          </a:p>
        </p:txBody>
      </p:sp>
    </p:spTree>
    <p:extLst>
      <p:ext uri="{BB962C8B-B14F-4D97-AF65-F5344CB8AC3E}">
        <p14:creationId xmlns:p14="http://schemas.microsoft.com/office/powerpoint/2010/main" val="256463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chor="b"/>
          <a:lstStyle>
            <a:lvl1pPr>
              <a:defRPr sz="3200"/>
            </a:lvl1pPr>
          </a:lstStyle>
          <a:p>
            <a:r>
              <a:rPr lang="ru-RU" noProof="0" smtClean="0"/>
              <a:t>Образец заголовка</a:t>
            </a:r>
            <a:endParaRPr lang="ru-RU" noProof="0" dirty="0"/>
          </a:p>
        </p:txBody>
      </p:sp>
      <p:sp>
        <p:nvSpPr>
          <p:cNvPr id="3" name="Рисунок 2"/>
          <p:cNvSpPr>
            <a:spLocks noGrp="1"/>
          </p:cNvSpPr>
          <p:nvPr>
            <p:ph type="pic" idx="1"/>
          </p:nvPr>
        </p:nvSpPr>
        <p:spPr>
          <a:xfrm>
            <a:off x="6477000" y="1597795"/>
            <a:ext cx="5715000" cy="5260206"/>
          </a:xfrm>
        </p:spPr>
        <p:txBody>
          <a:bodyPr tIns="36576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4" name="Текст 3"/>
          <p:cNvSpPr>
            <a:spLocks noGrp="1"/>
          </p:cNvSpPr>
          <p:nvPr>
            <p:ph type="body" sz="half" idx="2"/>
          </p:nvPr>
        </p:nvSpPr>
        <p:spPr>
          <a:xfrm>
            <a:off x="1371601" y="1905000"/>
            <a:ext cx="4648200" cy="4419600"/>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noProof="0" smtClean="0"/>
              <a:t>Образец текста</a:t>
            </a:r>
          </a:p>
        </p:txBody>
      </p:sp>
    </p:spTree>
    <p:extLst>
      <p:ext uri="{BB962C8B-B14F-4D97-AF65-F5344CB8AC3E}">
        <p14:creationId xmlns:p14="http://schemas.microsoft.com/office/powerpoint/2010/main" val="300185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Прямоугольник 6"/>
          <p:cNvSpPr/>
          <p:nvPr userDrawn="1"/>
        </p:nvSpPr>
        <p:spPr>
          <a:xfrm>
            <a:off x="0" y="0"/>
            <a:ext cx="12192000" cy="1600200"/>
          </a:xfrm>
          <a:prstGeom prst="rect">
            <a:avLst/>
          </a:prstGeom>
          <a:gradFill flip="none" rotWithShape="1">
            <a:gsLst>
              <a:gs pos="20000">
                <a:schemeClr val="bg1"/>
              </a:gs>
              <a:gs pos="100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Полилиния 17"/>
          <p:cNvSpPr>
            <a:spLocks noChangeAspect="1" noEditPoints="1"/>
          </p:cNvSpPr>
          <p:nvPr userDrawn="1"/>
        </p:nvSpPr>
        <p:spPr bwMode="auto">
          <a:xfrm>
            <a:off x="0" y="0"/>
            <a:ext cx="1118052" cy="4114800"/>
          </a:xfrm>
          <a:custGeom>
            <a:avLst/>
            <a:gdLst>
              <a:gd name="T0" fmla="*/ 217 w 358"/>
              <a:gd name="T1" fmla="*/ 645 h 1327"/>
              <a:gd name="T2" fmla="*/ 113 w 358"/>
              <a:gd name="T3" fmla="*/ 511 h 1327"/>
              <a:gd name="T4" fmla="*/ 162 w 358"/>
              <a:gd name="T5" fmla="*/ 454 h 1327"/>
              <a:gd name="T6" fmla="*/ 216 w 358"/>
              <a:gd name="T7" fmla="*/ 356 h 1327"/>
              <a:gd name="T8" fmla="*/ 228 w 358"/>
              <a:gd name="T9" fmla="*/ 146 h 1327"/>
              <a:gd name="T10" fmla="*/ 171 w 358"/>
              <a:gd name="T11" fmla="*/ 11 h 1327"/>
              <a:gd name="T12" fmla="*/ 64 w 358"/>
              <a:gd name="T13" fmla="*/ 139 h 1327"/>
              <a:gd name="T14" fmla="*/ 58 w 358"/>
              <a:gd name="T15" fmla="*/ 365 h 1327"/>
              <a:gd name="T16" fmla="*/ 8 w 358"/>
              <a:gd name="T17" fmla="*/ 475 h 1327"/>
              <a:gd name="T18" fmla="*/ 32 w 358"/>
              <a:gd name="T19" fmla="*/ 585 h 1327"/>
              <a:gd name="T20" fmla="*/ 79 w 358"/>
              <a:gd name="T21" fmla="*/ 542 h 1327"/>
              <a:gd name="T22" fmla="*/ 115 w 358"/>
              <a:gd name="T23" fmla="*/ 645 h 1327"/>
              <a:gd name="T24" fmla="*/ 23 w 358"/>
              <a:gd name="T25" fmla="*/ 852 h 1327"/>
              <a:gd name="T26" fmla="*/ 64 w 358"/>
              <a:gd name="T27" fmla="*/ 907 h 1327"/>
              <a:gd name="T28" fmla="*/ 110 w 358"/>
              <a:gd name="T29" fmla="*/ 930 h 1327"/>
              <a:gd name="T30" fmla="*/ 111 w 358"/>
              <a:gd name="T31" fmla="*/ 915 h 1327"/>
              <a:gd name="T32" fmla="*/ 80 w 358"/>
              <a:gd name="T33" fmla="*/ 764 h 1327"/>
              <a:gd name="T34" fmla="*/ 179 w 358"/>
              <a:gd name="T35" fmla="*/ 983 h 1327"/>
              <a:gd name="T36" fmla="*/ 108 w 358"/>
              <a:gd name="T37" fmla="*/ 991 h 1327"/>
              <a:gd name="T38" fmla="*/ 8 w 358"/>
              <a:gd name="T39" fmla="*/ 959 h 1327"/>
              <a:gd name="T40" fmla="*/ 58 w 358"/>
              <a:gd name="T41" fmla="*/ 1009 h 1327"/>
              <a:gd name="T42" fmla="*/ 195 w 358"/>
              <a:gd name="T43" fmla="*/ 1049 h 1327"/>
              <a:gd name="T44" fmla="*/ 53 w 358"/>
              <a:gd name="T45" fmla="*/ 1281 h 1327"/>
              <a:gd name="T46" fmla="*/ 45 w 358"/>
              <a:gd name="T47" fmla="*/ 1265 h 1327"/>
              <a:gd name="T48" fmla="*/ 62 w 358"/>
              <a:gd name="T49" fmla="*/ 1263 h 1327"/>
              <a:gd name="T50" fmla="*/ 118 w 358"/>
              <a:gd name="T51" fmla="*/ 1202 h 1327"/>
              <a:gd name="T52" fmla="*/ 94 w 358"/>
              <a:gd name="T53" fmla="*/ 1137 h 1327"/>
              <a:gd name="T54" fmla="*/ 46 w 358"/>
              <a:gd name="T55" fmla="*/ 1118 h 1327"/>
              <a:gd name="T56" fmla="*/ 8 w 358"/>
              <a:gd name="T57" fmla="*/ 1287 h 1327"/>
              <a:gd name="T58" fmla="*/ 64 w 358"/>
              <a:gd name="T59" fmla="*/ 1314 h 1327"/>
              <a:gd name="T60" fmla="*/ 227 w 358"/>
              <a:gd name="T61" fmla="*/ 1086 h 1327"/>
              <a:gd name="T62" fmla="*/ 293 w 358"/>
              <a:gd name="T63" fmla="*/ 932 h 1327"/>
              <a:gd name="T64" fmla="*/ 91 w 358"/>
              <a:gd name="T65" fmla="*/ 390 h 1327"/>
              <a:gd name="T66" fmla="*/ 85 w 358"/>
              <a:gd name="T67" fmla="*/ 235 h 1327"/>
              <a:gd name="T68" fmla="*/ 118 w 358"/>
              <a:gd name="T69" fmla="*/ 153 h 1327"/>
              <a:gd name="T70" fmla="*/ 198 w 358"/>
              <a:gd name="T71" fmla="*/ 133 h 1327"/>
              <a:gd name="T72" fmla="*/ 149 w 358"/>
              <a:gd name="T73" fmla="*/ 326 h 1327"/>
              <a:gd name="T74" fmla="*/ 276 w 358"/>
              <a:gd name="T75" fmla="*/ 881 h 1327"/>
              <a:gd name="T76" fmla="*/ 204 w 358"/>
              <a:gd name="T77" fmla="*/ 975 h 1327"/>
              <a:gd name="T78" fmla="*/ 232 w 358"/>
              <a:gd name="T79" fmla="*/ 752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8" h="1327">
                <a:moveTo>
                  <a:pt x="300" y="711"/>
                </a:moveTo>
                <a:cubicBezTo>
                  <a:pt x="278" y="678"/>
                  <a:pt x="252" y="656"/>
                  <a:pt x="217" y="645"/>
                </a:cubicBezTo>
                <a:cubicBezTo>
                  <a:pt x="174" y="631"/>
                  <a:pt x="138" y="640"/>
                  <a:pt x="138" y="640"/>
                </a:cubicBezTo>
                <a:cubicBezTo>
                  <a:pt x="113" y="511"/>
                  <a:pt x="113" y="511"/>
                  <a:pt x="113" y="511"/>
                </a:cubicBezTo>
                <a:cubicBezTo>
                  <a:pt x="122" y="502"/>
                  <a:pt x="130" y="493"/>
                  <a:pt x="139" y="483"/>
                </a:cubicBezTo>
                <a:cubicBezTo>
                  <a:pt x="147" y="474"/>
                  <a:pt x="155" y="464"/>
                  <a:pt x="162" y="454"/>
                </a:cubicBezTo>
                <a:cubicBezTo>
                  <a:pt x="171" y="441"/>
                  <a:pt x="171" y="441"/>
                  <a:pt x="171" y="441"/>
                </a:cubicBezTo>
                <a:cubicBezTo>
                  <a:pt x="189" y="414"/>
                  <a:pt x="204" y="386"/>
                  <a:pt x="216" y="356"/>
                </a:cubicBezTo>
                <a:cubicBezTo>
                  <a:pt x="235" y="306"/>
                  <a:pt x="245" y="244"/>
                  <a:pt x="237" y="191"/>
                </a:cubicBezTo>
                <a:cubicBezTo>
                  <a:pt x="235" y="176"/>
                  <a:pt x="232" y="162"/>
                  <a:pt x="228" y="146"/>
                </a:cubicBezTo>
                <a:cubicBezTo>
                  <a:pt x="218" y="111"/>
                  <a:pt x="206" y="77"/>
                  <a:pt x="191" y="44"/>
                </a:cubicBezTo>
                <a:cubicBezTo>
                  <a:pt x="185" y="33"/>
                  <a:pt x="181" y="19"/>
                  <a:pt x="171" y="11"/>
                </a:cubicBezTo>
                <a:cubicBezTo>
                  <a:pt x="158" y="0"/>
                  <a:pt x="139" y="7"/>
                  <a:pt x="128" y="17"/>
                </a:cubicBezTo>
                <a:cubicBezTo>
                  <a:pt x="93" y="46"/>
                  <a:pt x="77" y="98"/>
                  <a:pt x="64" y="139"/>
                </a:cubicBezTo>
                <a:cubicBezTo>
                  <a:pt x="58" y="157"/>
                  <a:pt x="54" y="175"/>
                  <a:pt x="52" y="194"/>
                </a:cubicBezTo>
                <a:cubicBezTo>
                  <a:pt x="46" y="251"/>
                  <a:pt x="49" y="308"/>
                  <a:pt x="58" y="365"/>
                </a:cubicBezTo>
                <a:cubicBezTo>
                  <a:pt x="61" y="380"/>
                  <a:pt x="66" y="396"/>
                  <a:pt x="69" y="411"/>
                </a:cubicBezTo>
                <a:cubicBezTo>
                  <a:pt x="69" y="411"/>
                  <a:pt x="39" y="442"/>
                  <a:pt x="8" y="475"/>
                </a:cubicBezTo>
                <a:cubicBezTo>
                  <a:pt x="8" y="610"/>
                  <a:pt x="8" y="610"/>
                  <a:pt x="8" y="610"/>
                </a:cubicBezTo>
                <a:cubicBezTo>
                  <a:pt x="16" y="602"/>
                  <a:pt x="24" y="593"/>
                  <a:pt x="32" y="585"/>
                </a:cubicBezTo>
                <a:cubicBezTo>
                  <a:pt x="43" y="574"/>
                  <a:pt x="55" y="564"/>
                  <a:pt x="66" y="553"/>
                </a:cubicBezTo>
                <a:cubicBezTo>
                  <a:pt x="71" y="549"/>
                  <a:pt x="75" y="545"/>
                  <a:pt x="79" y="542"/>
                </a:cubicBezTo>
                <a:cubicBezTo>
                  <a:pt x="83" y="538"/>
                  <a:pt x="88" y="534"/>
                  <a:pt x="92" y="530"/>
                </a:cubicBezTo>
                <a:cubicBezTo>
                  <a:pt x="97" y="552"/>
                  <a:pt x="116" y="644"/>
                  <a:pt x="115" y="645"/>
                </a:cubicBezTo>
                <a:cubicBezTo>
                  <a:pt x="88" y="655"/>
                  <a:pt x="64" y="673"/>
                  <a:pt x="42" y="701"/>
                </a:cubicBezTo>
                <a:cubicBezTo>
                  <a:pt x="10" y="743"/>
                  <a:pt x="0" y="803"/>
                  <a:pt x="23" y="852"/>
                </a:cubicBezTo>
                <a:cubicBezTo>
                  <a:pt x="30" y="866"/>
                  <a:pt x="39" y="882"/>
                  <a:pt x="50" y="893"/>
                </a:cubicBezTo>
                <a:cubicBezTo>
                  <a:pt x="54" y="898"/>
                  <a:pt x="59" y="903"/>
                  <a:pt x="64" y="907"/>
                </a:cubicBezTo>
                <a:cubicBezTo>
                  <a:pt x="74" y="915"/>
                  <a:pt x="84" y="920"/>
                  <a:pt x="95" y="925"/>
                </a:cubicBezTo>
                <a:cubicBezTo>
                  <a:pt x="100" y="927"/>
                  <a:pt x="105" y="930"/>
                  <a:pt x="110" y="930"/>
                </a:cubicBezTo>
                <a:cubicBezTo>
                  <a:pt x="114" y="930"/>
                  <a:pt x="118" y="926"/>
                  <a:pt x="118" y="923"/>
                </a:cubicBezTo>
                <a:cubicBezTo>
                  <a:pt x="118" y="919"/>
                  <a:pt x="114" y="916"/>
                  <a:pt x="111" y="915"/>
                </a:cubicBezTo>
                <a:cubicBezTo>
                  <a:pt x="96" y="908"/>
                  <a:pt x="82" y="897"/>
                  <a:pt x="70" y="883"/>
                </a:cubicBezTo>
                <a:cubicBezTo>
                  <a:pt x="40" y="847"/>
                  <a:pt x="51" y="796"/>
                  <a:pt x="80" y="764"/>
                </a:cubicBezTo>
                <a:cubicBezTo>
                  <a:pt x="96" y="747"/>
                  <a:pt x="113" y="736"/>
                  <a:pt x="131" y="730"/>
                </a:cubicBezTo>
                <a:cubicBezTo>
                  <a:pt x="179" y="983"/>
                  <a:pt x="179" y="983"/>
                  <a:pt x="179" y="983"/>
                </a:cubicBezTo>
                <a:cubicBezTo>
                  <a:pt x="170" y="986"/>
                  <a:pt x="164" y="987"/>
                  <a:pt x="155" y="988"/>
                </a:cubicBezTo>
                <a:cubicBezTo>
                  <a:pt x="140" y="991"/>
                  <a:pt x="124" y="992"/>
                  <a:pt x="108" y="991"/>
                </a:cubicBezTo>
                <a:cubicBezTo>
                  <a:pt x="87" y="990"/>
                  <a:pt x="67" y="985"/>
                  <a:pt x="47" y="978"/>
                </a:cubicBezTo>
                <a:cubicBezTo>
                  <a:pt x="33" y="973"/>
                  <a:pt x="21" y="967"/>
                  <a:pt x="8" y="959"/>
                </a:cubicBezTo>
                <a:cubicBezTo>
                  <a:pt x="8" y="989"/>
                  <a:pt x="8" y="989"/>
                  <a:pt x="8" y="989"/>
                </a:cubicBezTo>
                <a:cubicBezTo>
                  <a:pt x="24" y="998"/>
                  <a:pt x="41" y="1004"/>
                  <a:pt x="58" y="1009"/>
                </a:cubicBezTo>
                <a:cubicBezTo>
                  <a:pt x="126" y="1026"/>
                  <a:pt x="184" y="1006"/>
                  <a:pt x="184" y="1006"/>
                </a:cubicBezTo>
                <a:cubicBezTo>
                  <a:pt x="184" y="1006"/>
                  <a:pt x="195" y="1047"/>
                  <a:pt x="195" y="1049"/>
                </a:cubicBezTo>
                <a:cubicBezTo>
                  <a:pt x="209" y="1114"/>
                  <a:pt x="236" y="1204"/>
                  <a:pt x="188" y="1260"/>
                </a:cubicBezTo>
                <a:cubicBezTo>
                  <a:pt x="157" y="1295"/>
                  <a:pt x="93" y="1307"/>
                  <a:pt x="53" y="1281"/>
                </a:cubicBezTo>
                <a:cubicBezTo>
                  <a:pt x="46" y="1277"/>
                  <a:pt x="42" y="1271"/>
                  <a:pt x="40" y="1264"/>
                </a:cubicBezTo>
                <a:cubicBezTo>
                  <a:pt x="42" y="1264"/>
                  <a:pt x="43" y="1265"/>
                  <a:pt x="45" y="1265"/>
                </a:cubicBezTo>
                <a:cubicBezTo>
                  <a:pt x="50" y="1265"/>
                  <a:pt x="54" y="1264"/>
                  <a:pt x="58" y="1263"/>
                </a:cubicBezTo>
                <a:cubicBezTo>
                  <a:pt x="59" y="1263"/>
                  <a:pt x="61" y="1263"/>
                  <a:pt x="62" y="1263"/>
                </a:cubicBezTo>
                <a:cubicBezTo>
                  <a:pt x="80" y="1258"/>
                  <a:pt x="94" y="1248"/>
                  <a:pt x="105" y="1234"/>
                </a:cubicBezTo>
                <a:cubicBezTo>
                  <a:pt x="112" y="1226"/>
                  <a:pt x="116" y="1215"/>
                  <a:pt x="118" y="1202"/>
                </a:cubicBezTo>
                <a:cubicBezTo>
                  <a:pt x="118" y="1199"/>
                  <a:pt x="119" y="1195"/>
                  <a:pt x="119" y="1192"/>
                </a:cubicBezTo>
                <a:cubicBezTo>
                  <a:pt x="119" y="1170"/>
                  <a:pt x="109" y="1151"/>
                  <a:pt x="94" y="1137"/>
                </a:cubicBezTo>
                <a:cubicBezTo>
                  <a:pt x="90" y="1133"/>
                  <a:pt x="84" y="1129"/>
                  <a:pt x="79" y="1126"/>
                </a:cubicBezTo>
                <a:cubicBezTo>
                  <a:pt x="69" y="1121"/>
                  <a:pt x="58" y="1118"/>
                  <a:pt x="46" y="1118"/>
                </a:cubicBezTo>
                <a:cubicBezTo>
                  <a:pt x="32" y="1118"/>
                  <a:pt x="19" y="1122"/>
                  <a:pt x="8" y="1129"/>
                </a:cubicBezTo>
                <a:cubicBezTo>
                  <a:pt x="8" y="1287"/>
                  <a:pt x="8" y="1287"/>
                  <a:pt x="8" y="1287"/>
                </a:cubicBezTo>
                <a:cubicBezTo>
                  <a:pt x="10" y="1288"/>
                  <a:pt x="11" y="1290"/>
                  <a:pt x="13" y="1291"/>
                </a:cubicBezTo>
                <a:cubicBezTo>
                  <a:pt x="28" y="1302"/>
                  <a:pt x="46" y="1309"/>
                  <a:pt x="64" y="1314"/>
                </a:cubicBezTo>
                <a:cubicBezTo>
                  <a:pt x="111" y="1327"/>
                  <a:pt x="171" y="1314"/>
                  <a:pt x="206" y="1278"/>
                </a:cubicBezTo>
                <a:cubicBezTo>
                  <a:pt x="253" y="1228"/>
                  <a:pt x="243" y="1158"/>
                  <a:pt x="227" y="1086"/>
                </a:cubicBezTo>
                <a:cubicBezTo>
                  <a:pt x="224" y="1070"/>
                  <a:pt x="208" y="999"/>
                  <a:pt x="209" y="996"/>
                </a:cubicBezTo>
                <a:cubicBezTo>
                  <a:pt x="243" y="981"/>
                  <a:pt x="271" y="960"/>
                  <a:pt x="293" y="932"/>
                </a:cubicBezTo>
                <a:cubicBezTo>
                  <a:pt x="358" y="846"/>
                  <a:pt x="329" y="753"/>
                  <a:pt x="300" y="711"/>
                </a:cubicBezTo>
                <a:close/>
                <a:moveTo>
                  <a:pt x="91" y="390"/>
                </a:moveTo>
                <a:cubicBezTo>
                  <a:pt x="89" y="385"/>
                  <a:pt x="80" y="354"/>
                  <a:pt x="79" y="332"/>
                </a:cubicBezTo>
                <a:cubicBezTo>
                  <a:pt x="76" y="299"/>
                  <a:pt x="78" y="267"/>
                  <a:pt x="85" y="235"/>
                </a:cubicBezTo>
                <a:cubicBezTo>
                  <a:pt x="88" y="224"/>
                  <a:pt x="91" y="213"/>
                  <a:pt x="95" y="202"/>
                </a:cubicBezTo>
                <a:cubicBezTo>
                  <a:pt x="101" y="185"/>
                  <a:pt x="109" y="168"/>
                  <a:pt x="118" y="153"/>
                </a:cubicBezTo>
                <a:cubicBezTo>
                  <a:pt x="130" y="132"/>
                  <a:pt x="146" y="121"/>
                  <a:pt x="166" y="118"/>
                </a:cubicBezTo>
                <a:cubicBezTo>
                  <a:pt x="180" y="118"/>
                  <a:pt x="191" y="123"/>
                  <a:pt x="198" y="133"/>
                </a:cubicBezTo>
                <a:cubicBezTo>
                  <a:pt x="214" y="156"/>
                  <a:pt x="210" y="188"/>
                  <a:pt x="204" y="214"/>
                </a:cubicBezTo>
                <a:cubicBezTo>
                  <a:pt x="195" y="255"/>
                  <a:pt x="176" y="294"/>
                  <a:pt x="149" y="326"/>
                </a:cubicBezTo>
                <a:cubicBezTo>
                  <a:pt x="113" y="371"/>
                  <a:pt x="92" y="388"/>
                  <a:pt x="91" y="390"/>
                </a:cubicBezTo>
                <a:close/>
                <a:moveTo>
                  <a:pt x="276" y="881"/>
                </a:moveTo>
                <a:cubicBezTo>
                  <a:pt x="272" y="896"/>
                  <a:pt x="266" y="911"/>
                  <a:pt x="258" y="924"/>
                </a:cubicBezTo>
                <a:cubicBezTo>
                  <a:pt x="240" y="952"/>
                  <a:pt x="204" y="975"/>
                  <a:pt x="204" y="975"/>
                </a:cubicBezTo>
                <a:cubicBezTo>
                  <a:pt x="155" y="726"/>
                  <a:pt x="155" y="726"/>
                  <a:pt x="155" y="726"/>
                </a:cubicBezTo>
                <a:cubicBezTo>
                  <a:pt x="184" y="726"/>
                  <a:pt x="210" y="735"/>
                  <a:pt x="232" y="752"/>
                </a:cubicBezTo>
                <a:cubicBezTo>
                  <a:pt x="270" y="781"/>
                  <a:pt x="288" y="835"/>
                  <a:pt x="276" y="881"/>
                </a:cubicBezTo>
                <a:close/>
              </a:path>
            </a:pathLst>
          </a:custGeom>
          <a:gradFill>
            <a:gsLst>
              <a:gs pos="20000">
                <a:schemeClr val="accent1">
                  <a:lumMod val="20000"/>
                </a:schemeClr>
              </a:gs>
              <a:gs pos="100000">
                <a:schemeClr val="accent1">
                  <a:lumMod val="75000"/>
                </a:schemeClr>
              </a:gs>
            </a:gsLst>
            <a:lin ang="0" scaled="1"/>
          </a:gradFill>
          <a:ln>
            <a:noFill/>
          </a:ln>
          <a:extLst/>
        </p:spPr>
        <p:txBody>
          <a:bodyPr vert="horz" wrap="square" lIns="91440" tIns="45720" rIns="91440" bIns="45720" numCol="1" anchor="t" anchorCtr="0" compatLnSpc="1">
            <a:prstTxWarp prst="textNoShape">
              <a:avLst/>
            </a:prstTxWarp>
          </a:bodyPr>
          <a:lstStyle/>
          <a:p>
            <a:endParaRPr lang="en-US"/>
          </a:p>
        </p:txBody>
      </p:sp>
      <p:sp>
        <p:nvSpPr>
          <p:cNvPr id="3" name="Текст 2"/>
          <p:cNvSpPr>
            <a:spLocks noGrp="1"/>
          </p:cNvSpPr>
          <p:nvPr>
            <p:ph type="body" idx="1"/>
          </p:nvPr>
        </p:nvSpPr>
        <p:spPr>
          <a:xfrm>
            <a:off x="1371600" y="1904998"/>
            <a:ext cx="9448800" cy="4419601"/>
          </a:xfrm>
          <a:prstGeom prst="rect">
            <a:avLst/>
          </a:prstGeom>
        </p:spPr>
        <p:txBody>
          <a:bodyPr vert="horz" lIns="91440" tIns="45720" rIns="91440" bIns="45720" rtlCol="0">
            <a:normAutofit/>
          </a:body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a:p>
            <a:pPr lvl="4"/>
            <a:r>
              <a:rPr lang="ru-RU" noProof="0" dirty="0" smtClean="0"/>
              <a:t>Пятый уровень</a:t>
            </a:r>
          </a:p>
          <a:p>
            <a:pPr lvl="5"/>
            <a:r>
              <a:rPr lang="ru-RU" noProof="0" dirty="0" smtClean="0"/>
              <a:t>Шесть</a:t>
            </a:r>
          </a:p>
          <a:p>
            <a:pPr lvl="6"/>
            <a:r>
              <a:rPr lang="ru-RU" noProof="0" dirty="0" smtClean="0"/>
              <a:t>Семь</a:t>
            </a:r>
          </a:p>
          <a:p>
            <a:pPr lvl="7"/>
            <a:r>
              <a:rPr lang="ru-RU" noProof="0" dirty="0" smtClean="0"/>
              <a:t>Восемь</a:t>
            </a:r>
          </a:p>
          <a:p>
            <a:pPr lvl="8"/>
            <a:r>
              <a:rPr lang="ru-RU" noProof="0" dirty="0" smtClean="0"/>
              <a:t>Девять</a:t>
            </a:r>
            <a:endParaRPr lang="ru-RU" noProof="0" dirty="0"/>
          </a:p>
        </p:txBody>
      </p:sp>
      <p:sp>
        <p:nvSpPr>
          <p:cNvPr id="4" name="Дата 3"/>
          <p:cNvSpPr>
            <a:spLocks noGrp="1"/>
          </p:cNvSpPr>
          <p:nvPr>
            <p:ph type="dt" sz="half" idx="2"/>
          </p:nvPr>
        </p:nvSpPr>
        <p:spPr>
          <a:xfrm>
            <a:off x="8336691" y="6516130"/>
            <a:ext cx="1371600" cy="205345"/>
          </a:xfrm>
          <a:prstGeom prst="rect">
            <a:avLst/>
          </a:prstGeom>
        </p:spPr>
        <p:txBody>
          <a:bodyPr vert="horz" lIns="91440" tIns="45720" rIns="91440" bIns="45720" rtlCol="0" anchor="ctr"/>
          <a:lstStyle>
            <a:lvl1pPr algn="r">
              <a:defRPr sz="1200">
                <a:solidFill>
                  <a:schemeClr val="tx1">
                    <a:tint val="75000"/>
                  </a:schemeClr>
                </a:solidFill>
              </a:defRPr>
            </a:lvl1pPr>
          </a:lstStyle>
          <a:p>
            <a:fld id="{FDB05499-8E1A-487C-B00A-20F31C550463}" type="datetime1">
              <a:rPr lang="ru-RU" noProof="0" smtClean="0"/>
              <a:t>23.04.2020</a:t>
            </a:fld>
            <a:endParaRPr lang="ru-RU" noProof="0" dirty="0"/>
          </a:p>
        </p:txBody>
      </p:sp>
      <p:sp>
        <p:nvSpPr>
          <p:cNvPr id="5" name="Нижний колонтитул 4"/>
          <p:cNvSpPr>
            <a:spLocks noGrp="1"/>
          </p:cNvSpPr>
          <p:nvPr>
            <p:ph type="ftr" sz="quarter" idx="3"/>
          </p:nvPr>
        </p:nvSpPr>
        <p:spPr>
          <a:xfrm>
            <a:off x="1371600" y="6516130"/>
            <a:ext cx="6767382" cy="20534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noProof="0" dirty="0"/>
          </a:p>
        </p:txBody>
      </p:sp>
      <p:sp>
        <p:nvSpPr>
          <p:cNvPr id="6" name="Номер слайда 5"/>
          <p:cNvSpPr>
            <a:spLocks noGrp="1"/>
          </p:cNvSpPr>
          <p:nvPr>
            <p:ph type="sldNum" sz="quarter" idx="4"/>
          </p:nvPr>
        </p:nvSpPr>
        <p:spPr>
          <a:xfrm>
            <a:off x="9906000" y="6516130"/>
            <a:ext cx="914400" cy="205345"/>
          </a:xfrm>
          <a:prstGeom prst="rect">
            <a:avLst/>
          </a:prstGeom>
        </p:spPr>
        <p:txBody>
          <a:bodyPr vert="horz" lIns="91440" tIns="45720" rIns="91440" bIns="45720" rtlCol="0" anchor="ctr"/>
          <a:lstStyle>
            <a:lvl1pPr algn="r">
              <a:defRPr sz="1200">
                <a:solidFill>
                  <a:schemeClr val="tx1">
                    <a:tint val="75000"/>
                  </a:schemeClr>
                </a:solidFill>
              </a:defRPr>
            </a:lvl1pPr>
          </a:lstStyle>
          <a:p>
            <a:fld id="{D52E75EF-0962-46B2-8C21-C0889BAC0DFA}" type="slidenum">
              <a:rPr lang="ru-RU" noProof="0" smtClean="0"/>
              <a:t>‹#›</a:t>
            </a:fld>
            <a:endParaRPr lang="ru-RU" noProof="0" dirty="0"/>
          </a:p>
        </p:txBody>
      </p:sp>
      <p:sp>
        <p:nvSpPr>
          <p:cNvPr id="2" name="Заголовок 1"/>
          <p:cNvSpPr>
            <a:spLocks noGrp="1"/>
          </p:cNvSpPr>
          <p:nvPr>
            <p:ph type="title"/>
          </p:nvPr>
        </p:nvSpPr>
        <p:spPr>
          <a:xfrm>
            <a:off x="1371600" y="198120"/>
            <a:ext cx="9448800" cy="1097280"/>
          </a:xfrm>
          <a:prstGeom prst="rect">
            <a:avLst/>
          </a:prstGeom>
        </p:spPr>
        <p:txBody>
          <a:bodyPr vert="horz" lIns="91440" tIns="45720" rIns="91440" bIns="45720" rtlCol="0" anchor="b">
            <a:normAutofit/>
          </a:bodyPr>
          <a:lstStyle/>
          <a:p>
            <a:r>
              <a:rPr lang="ru-RU" noProof="0" dirty="0" smtClean="0"/>
              <a:t>Образец заголовка</a:t>
            </a:r>
            <a:endParaRPr lang="ru-RU" noProof="0" dirty="0"/>
          </a:p>
        </p:txBody>
      </p:sp>
    </p:spTree>
    <p:extLst>
      <p:ext uri="{BB962C8B-B14F-4D97-AF65-F5344CB8AC3E}">
        <p14:creationId xmlns:p14="http://schemas.microsoft.com/office/powerpoint/2010/main" val="405989805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Font typeface="Arial" panose="020B0604020202020204" pitchFamily="34" charset="0"/>
        <a:buChar char="•"/>
        <a:defRPr sz="22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Font typeface="Arial" panose="020B0604020202020204"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280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28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3571" y="2697480"/>
            <a:ext cx="7772399" cy="2743200"/>
          </a:xfrm>
        </p:spPr>
        <p:txBody>
          <a:bodyPr>
            <a:noAutofit/>
          </a:bodyPr>
          <a:lstStyle/>
          <a:p>
            <a:pPr algn="ctr"/>
            <a:r>
              <a:rPr lang="ru-RU" sz="8000" dirty="0" smtClean="0"/>
              <a:t>Людвиг </a:t>
            </a:r>
            <a:br>
              <a:rPr lang="ru-RU" sz="8000" dirty="0" smtClean="0"/>
            </a:br>
            <a:r>
              <a:rPr lang="ru-RU" sz="8000" dirty="0" err="1" smtClean="0"/>
              <a:t>ван</a:t>
            </a:r>
            <a:r>
              <a:rPr lang="ru-RU" sz="8000" dirty="0" smtClean="0"/>
              <a:t> </a:t>
            </a:r>
            <a:r>
              <a:rPr lang="ru-RU" sz="8000" dirty="0"/>
              <a:t>Бетховен (1770-1827)</a:t>
            </a:r>
            <a:br>
              <a:rPr lang="ru-RU" sz="8000" dirty="0"/>
            </a:br>
            <a:endParaRPr lang="ru-RU" sz="8000" dirty="0"/>
          </a:p>
        </p:txBody>
      </p:sp>
      <p:sp>
        <p:nvSpPr>
          <p:cNvPr id="3" name="Текст 2"/>
          <p:cNvSpPr>
            <a:spLocks noGrp="1"/>
          </p:cNvSpPr>
          <p:nvPr>
            <p:ph type="body" idx="1"/>
          </p:nvPr>
        </p:nvSpPr>
        <p:spPr/>
        <p:txBody>
          <a:bodyPr>
            <a:normAutofit/>
          </a:bodyPr>
          <a:lstStyle/>
          <a:p>
            <a:pPr algn="ctr"/>
            <a:r>
              <a:rPr lang="ru-RU" sz="3600" b="1" dirty="0" smtClean="0"/>
              <a:t>Часть 2</a:t>
            </a:r>
            <a:endParaRPr lang="ru-RU" sz="3600" b="1" dirty="0"/>
          </a:p>
        </p:txBody>
      </p:sp>
    </p:spTree>
    <p:extLst>
      <p:ext uri="{BB962C8B-B14F-4D97-AF65-F5344CB8AC3E}">
        <p14:creationId xmlns:p14="http://schemas.microsoft.com/office/powerpoint/2010/main" val="229751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68569" y="638685"/>
            <a:ext cx="9448800" cy="1097280"/>
          </a:xfrm>
        </p:spPr>
        <p:txBody>
          <a:bodyPr>
            <a:noAutofit/>
          </a:bodyPr>
          <a:lstStyle/>
          <a:p>
            <a:pPr algn="ctr"/>
            <a:r>
              <a:rPr lang="ru-RU" sz="5400" dirty="0" err="1"/>
              <a:t>Шёнбрунн</a:t>
            </a:r>
            <a:r>
              <a:rPr lang="ru-RU" sz="5400" dirty="0"/>
              <a:t/>
            </a:r>
            <a:br>
              <a:rPr lang="ru-RU" sz="5400" dirty="0"/>
            </a:br>
            <a:endParaRPr lang="ru-RU" sz="5400" dirty="0"/>
          </a:p>
        </p:txBody>
      </p:sp>
      <p:sp>
        <p:nvSpPr>
          <p:cNvPr id="4" name="Объект 3"/>
          <p:cNvSpPr>
            <a:spLocks noGrp="1"/>
          </p:cNvSpPr>
          <p:nvPr>
            <p:ph idx="1"/>
          </p:nvPr>
        </p:nvSpPr>
        <p:spPr>
          <a:xfrm>
            <a:off x="9156878" y="1904998"/>
            <a:ext cx="2859111" cy="1379115"/>
          </a:xfrm>
        </p:spPr>
        <p:style>
          <a:lnRef idx="2">
            <a:schemeClr val="accent1"/>
          </a:lnRef>
          <a:fillRef idx="1">
            <a:schemeClr val="lt1"/>
          </a:fillRef>
          <a:effectRef idx="0">
            <a:schemeClr val="accent1"/>
          </a:effectRef>
          <a:fontRef idx="minor">
            <a:schemeClr val="dk1"/>
          </a:fontRef>
        </p:style>
        <p:txBody>
          <a:bodyPr/>
          <a:lstStyle/>
          <a:p>
            <a:r>
              <a:rPr lang="ru-RU" dirty="0" smtClean="0"/>
              <a:t>Лето императоры Габсбурги проводили здесь</a:t>
            </a:r>
            <a:endParaRPr lang="ru-RU" dirty="0"/>
          </a:p>
        </p:txBody>
      </p:sp>
      <p:pic>
        <p:nvPicPr>
          <p:cNvPr id="3" name="Рисунок 2"/>
          <p:cNvPicPr>
            <a:picLocks noChangeAspect="1"/>
          </p:cNvPicPr>
          <p:nvPr/>
        </p:nvPicPr>
        <p:blipFill>
          <a:blip r:embed="rId3"/>
          <a:stretch>
            <a:fillRect/>
          </a:stretch>
        </p:blipFill>
        <p:spPr>
          <a:xfrm>
            <a:off x="397100" y="1097173"/>
            <a:ext cx="8340870" cy="5522568"/>
          </a:xfrm>
          <a:prstGeom prst="rect">
            <a:avLst/>
          </a:prstGeom>
        </p:spPr>
      </p:pic>
    </p:spTree>
    <p:extLst>
      <p:ext uri="{BB962C8B-B14F-4D97-AF65-F5344CB8AC3E}">
        <p14:creationId xmlns:p14="http://schemas.microsoft.com/office/powerpoint/2010/main" val="344769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3030" y="-206062"/>
            <a:ext cx="12295030" cy="1097280"/>
          </a:xfrm>
        </p:spPr>
        <p:txBody>
          <a:bodyPr>
            <a:normAutofit fontScale="90000"/>
          </a:bodyPr>
          <a:lstStyle/>
          <a:p>
            <a:pPr algn="ctr"/>
            <a:r>
              <a:rPr lang="ru-RU" sz="4800" dirty="0" smtClean="0"/>
              <a:t>Музыкальные Габсбурги: сами все музыканты</a:t>
            </a:r>
            <a:endParaRPr lang="ru-RU" sz="4800" dirty="0"/>
          </a:p>
        </p:txBody>
      </p:sp>
      <p:pic>
        <p:nvPicPr>
          <p:cNvPr id="3" name="Рисунок 2"/>
          <p:cNvPicPr>
            <a:picLocks noChangeAspect="1"/>
          </p:cNvPicPr>
          <p:nvPr/>
        </p:nvPicPr>
        <p:blipFill>
          <a:blip r:embed="rId2"/>
          <a:stretch>
            <a:fillRect/>
          </a:stretch>
        </p:blipFill>
        <p:spPr>
          <a:xfrm>
            <a:off x="4424202" y="891218"/>
            <a:ext cx="3230269" cy="4738781"/>
          </a:xfrm>
          <a:prstGeom prst="rect">
            <a:avLst/>
          </a:prstGeom>
        </p:spPr>
      </p:pic>
      <p:sp>
        <p:nvSpPr>
          <p:cNvPr id="4" name="Прямоугольник 3"/>
          <p:cNvSpPr/>
          <p:nvPr/>
        </p:nvSpPr>
        <p:spPr>
          <a:xfrm>
            <a:off x="4244924" y="5814664"/>
            <a:ext cx="3416295" cy="830997"/>
          </a:xfrm>
          <a:prstGeom prst="rect">
            <a:avLst/>
          </a:prstGeom>
        </p:spPr>
        <p:txBody>
          <a:bodyPr wrap="square">
            <a:spAutoFit/>
          </a:bodyPr>
          <a:lstStyle/>
          <a:p>
            <a:pPr algn="ctr"/>
            <a:r>
              <a:rPr lang="ru-RU" sz="2400" b="1" dirty="0">
                <a:latin typeface="Arial" panose="020B0604020202020204" pitchFamily="34" charset="0"/>
              </a:rPr>
              <a:t>Карл </a:t>
            </a:r>
            <a:r>
              <a:rPr lang="en-US" sz="2400" b="1" dirty="0" smtClean="0">
                <a:latin typeface="Arial" panose="020B0604020202020204" pitchFamily="34" charset="0"/>
              </a:rPr>
              <a:t>VI</a:t>
            </a:r>
            <a:r>
              <a:rPr lang="ru-RU" sz="2400" b="1" dirty="0" smtClean="0">
                <a:latin typeface="Arial" panose="020B0604020202020204" pitchFamily="34" charset="0"/>
              </a:rPr>
              <a:t> (1685-1740)</a:t>
            </a:r>
            <a:r>
              <a:rPr lang="ru-RU" sz="2400" dirty="0" smtClean="0">
                <a:latin typeface="Arial" panose="020B0604020202020204" pitchFamily="34" charset="0"/>
              </a:rPr>
              <a:t>, </a:t>
            </a:r>
            <a:r>
              <a:rPr lang="ru-RU" sz="2400" b="1" dirty="0" smtClean="0">
                <a:latin typeface="Arial" panose="020B0604020202020204" pitchFamily="34" charset="0"/>
              </a:rPr>
              <a:t>отец Марии-</a:t>
            </a:r>
            <a:r>
              <a:rPr lang="ru-RU" sz="2400" b="1" dirty="0" err="1" smtClean="0">
                <a:latin typeface="Arial" panose="020B0604020202020204" pitchFamily="34" charset="0"/>
              </a:rPr>
              <a:t>Терезии</a:t>
            </a:r>
            <a:endParaRPr lang="ru-RU" sz="2400" b="1" dirty="0"/>
          </a:p>
        </p:txBody>
      </p:sp>
      <p:pic>
        <p:nvPicPr>
          <p:cNvPr id="5" name="Рисунок 4"/>
          <p:cNvPicPr>
            <a:picLocks noChangeAspect="1"/>
          </p:cNvPicPr>
          <p:nvPr/>
        </p:nvPicPr>
        <p:blipFill>
          <a:blip r:embed="rId3"/>
          <a:stretch>
            <a:fillRect/>
          </a:stretch>
        </p:blipFill>
        <p:spPr>
          <a:xfrm>
            <a:off x="8157540" y="891218"/>
            <a:ext cx="3823914" cy="4738781"/>
          </a:xfrm>
          <a:prstGeom prst="rect">
            <a:avLst/>
          </a:prstGeom>
        </p:spPr>
      </p:pic>
      <p:sp>
        <p:nvSpPr>
          <p:cNvPr id="6" name="Прямоугольник 5"/>
          <p:cNvSpPr/>
          <p:nvPr/>
        </p:nvSpPr>
        <p:spPr>
          <a:xfrm>
            <a:off x="8968909" y="5909166"/>
            <a:ext cx="2499082" cy="830997"/>
          </a:xfrm>
          <a:prstGeom prst="rect">
            <a:avLst/>
          </a:prstGeom>
        </p:spPr>
        <p:txBody>
          <a:bodyPr wrap="none">
            <a:spAutoFit/>
          </a:bodyPr>
          <a:lstStyle/>
          <a:p>
            <a:pPr algn="ctr"/>
            <a:r>
              <a:rPr lang="ru-RU" sz="2400" b="1" dirty="0" smtClean="0">
                <a:latin typeface="Arial" panose="020B0604020202020204" pitchFamily="34" charset="0"/>
              </a:rPr>
              <a:t>Мария-</a:t>
            </a:r>
            <a:r>
              <a:rPr lang="ru-RU" sz="2400" b="1" dirty="0" err="1" smtClean="0">
                <a:latin typeface="Arial" panose="020B0604020202020204" pitchFamily="34" charset="0"/>
              </a:rPr>
              <a:t>Терезия</a:t>
            </a:r>
            <a:endParaRPr lang="ru-RU" sz="2400" b="1" dirty="0" smtClean="0">
              <a:latin typeface="Arial" panose="020B0604020202020204" pitchFamily="34" charset="0"/>
            </a:endParaRPr>
          </a:p>
          <a:p>
            <a:pPr algn="ctr"/>
            <a:r>
              <a:rPr lang="ru-RU" sz="2400" b="1" dirty="0" smtClean="0">
                <a:latin typeface="Arial" panose="020B0604020202020204" pitchFamily="34" charset="0"/>
              </a:rPr>
              <a:t>(1717-1780)</a:t>
            </a:r>
            <a:r>
              <a:rPr lang="en-US" sz="2400" dirty="0">
                <a:latin typeface="Arial" panose="020B0604020202020204" pitchFamily="34" charset="0"/>
              </a:rPr>
              <a:t> </a:t>
            </a:r>
            <a:endParaRPr lang="ru-RU" sz="2400" dirty="0"/>
          </a:p>
        </p:txBody>
      </p:sp>
      <p:pic>
        <p:nvPicPr>
          <p:cNvPr id="7" name="Рисунок 6"/>
          <p:cNvPicPr>
            <a:picLocks noChangeAspect="1"/>
          </p:cNvPicPr>
          <p:nvPr/>
        </p:nvPicPr>
        <p:blipFill>
          <a:blip r:embed="rId4"/>
          <a:stretch>
            <a:fillRect/>
          </a:stretch>
        </p:blipFill>
        <p:spPr>
          <a:xfrm>
            <a:off x="331397" y="891218"/>
            <a:ext cx="3686154" cy="4738781"/>
          </a:xfrm>
          <a:prstGeom prst="rect">
            <a:avLst/>
          </a:prstGeom>
        </p:spPr>
      </p:pic>
      <p:sp>
        <p:nvSpPr>
          <p:cNvPr id="8" name="Прямоугольник 7"/>
          <p:cNvSpPr/>
          <p:nvPr/>
        </p:nvSpPr>
        <p:spPr>
          <a:xfrm>
            <a:off x="331398" y="5629999"/>
            <a:ext cx="3686154" cy="1200329"/>
          </a:xfrm>
          <a:prstGeom prst="rect">
            <a:avLst/>
          </a:prstGeom>
        </p:spPr>
        <p:txBody>
          <a:bodyPr wrap="square">
            <a:spAutoFit/>
          </a:bodyPr>
          <a:lstStyle/>
          <a:p>
            <a:pPr algn="ctr"/>
            <a:r>
              <a:rPr lang="ru-RU" sz="2400" b="1" dirty="0">
                <a:latin typeface="Arial" panose="020B0604020202020204" pitchFamily="34" charset="0"/>
              </a:rPr>
              <a:t>Леопольд </a:t>
            </a:r>
            <a:r>
              <a:rPr lang="en-US" sz="2400" b="1" dirty="0" smtClean="0">
                <a:latin typeface="Arial" panose="020B0604020202020204" pitchFamily="34" charset="0"/>
              </a:rPr>
              <a:t>I</a:t>
            </a:r>
            <a:r>
              <a:rPr lang="ru-RU" sz="2400" b="1" dirty="0" smtClean="0">
                <a:latin typeface="Arial" panose="020B0604020202020204" pitchFamily="34" charset="0"/>
              </a:rPr>
              <a:t> </a:t>
            </a:r>
          </a:p>
          <a:p>
            <a:pPr algn="ctr"/>
            <a:r>
              <a:rPr lang="ru-RU" sz="2400" b="1" dirty="0" smtClean="0">
                <a:latin typeface="Arial" panose="020B0604020202020204" pitchFamily="34" charset="0"/>
              </a:rPr>
              <a:t>(1640-1705), дед Марии-</a:t>
            </a:r>
            <a:r>
              <a:rPr lang="ru-RU" sz="2400" b="1" dirty="0" err="1" smtClean="0">
                <a:latin typeface="Arial" panose="020B0604020202020204" pitchFamily="34" charset="0"/>
              </a:rPr>
              <a:t>Терезии</a:t>
            </a:r>
            <a:r>
              <a:rPr lang="en-US" sz="2400" b="1" dirty="0">
                <a:latin typeface="Arial" panose="020B0604020202020204" pitchFamily="34" charset="0"/>
              </a:rPr>
              <a:t> </a:t>
            </a:r>
            <a:endParaRPr lang="ru-RU" sz="2400" b="1" dirty="0"/>
          </a:p>
        </p:txBody>
      </p:sp>
    </p:spTree>
    <p:extLst>
      <p:ext uri="{BB962C8B-B14F-4D97-AF65-F5344CB8AC3E}">
        <p14:creationId xmlns:p14="http://schemas.microsoft.com/office/powerpoint/2010/main" val="269274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850005" y="1153732"/>
            <a:ext cx="4181954" cy="5337220"/>
          </a:xfrm>
          <a:prstGeom prst="rect">
            <a:avLst/>
          </a:prstGeom>
        </p:spPr>
      </p:pic>
      <p:sp>
        <p:nvSpPr>
          <p:cNvPr id="5" name="Заголовок 4"/>
          <p:cNvSpPr>
            <a:spLocks noGrp="1"/>
          </p:cNvSpPr>
          <p:nvPr>
            <p:ph type="title"/>
          </p:nvPr>
        </p:nvSpPr>
        <p:spPr>
          <a:xfrm>
            <a:off x="566670" y="-206278"/>
            <a:ext cx="11436439" cy="1097280"/>
          </a:xfrm>
        </p:spPr>
        <p:txBody>
          <a:bodyPr>
            <a:noAutofit/>
          </a:bodyPr>
          <a:lstStyle/>
          <a:p>
            <a:pPr algn="ctr"/>
            <a:r>
              <a:rPr lang="ru-RU" sz="4800" dirty="0"/>
              <a:t>Вена – музыкальная столица Европы</a:t>
            </a:r>
          </a:p>
        </p:txBody>
      </p:sp>
      <p:sp>
        <p:nvSpPr>
          <p:cNvPr id="6" name="Объект 5"/>
          <p:cNvSpPr>
            <a:spLocks noGrp="1"/>
          </p:cNvSpPr>
          <p:nvPr>
            <p:ph idx="1"/>
          </p:nvPr>
        </p:nvSpPr>
        <p:spPr>
          <a:xfrm>
            <a:off x="6065947" y="1904998"/>
            <a:ext cx="5512159" cy="3014732"/>
          </a:xfrm>
        </p:spPr>
        <p:style>
          <a:lnRef idx="2">
            <a:schemeClr val="accent2"/>
          </a:lnRef>
          <a:fillRef idx="1">
            <a:schemeClr val="lt1"/>
          </a:fillRef>
          <a:effectRef idx="0">
            <a:schemeClr val="accent2"/>
          </a:effectRef>
          <a:fontRef idx="minor">
            <a:schemeClr val="dk1"/>
          </a:fontRef>
        </p:style>
        <p:txBody>
          <a:bodyPr>
            <a:noAutofit/>
          </a:bodyPr>
          <a:lstStyle/>
          <a:p>
            <a:r>
              <a:rPr lang="ru-RU" sz="3200" dirty="0" smtClean="0"/>
              <a:t>Император </a:t>
            </a:r>
            <a:r>
              <a:rPr lang="ru-RU" sz="3200" b="1" u="sng" dirty="0" smtClean="0"/>
              <a:t>Иосиф </a:t>
            </a:r>
            <a:r>
              <a:rPr lang="en-US" sz="3200" b="1" u="sng" dirty="0" smtClean="0"/>
              <a:t>II</a:t>
            </a:r>
            <a:r>
              <a:rPr lang="ru-RU" sz="3200" b="1" dirty="0" smtClean="0"/>
              <a:t> </a:t>
            </a:r>
            <a:r>
              <a:rPr lang="ru-RU" sz="3200" dirty="0" smtClean="0"/>
              <a:t>(1741-1790) – сын Марии-</a:t>
            </a:r>
            <a:r>
              <a:rPr lang="ru-RU" sz="3200" dirty="0" err="1" smtClean="0"/>
              <a:t>Терезии</a:t>
            </a:r>
            <a:r>
              <a:rPr lang="ru-RU" sz="3200" dirty="0" smtClean="0"/>
              <a:t>, сам очень любил музыку и хорошо </a:t>
            </a:r>
            <a:r>
              <a:rPr lang="ru-RU" sz="3200" dirty="0" smtClean="0"/>
              <a:t>играл. Но он умер, когда Бетховен еще не переселился в Вену</a:t>
            </a:r>
            <a:endParaRPr lang="ru-RU" sz="3200" dirty="0"/>
          </a:p>
        </p:txBody>
      </p:sp>
    </p:spTree>
    <p:extLst>
      <p:ext uri="{BB962C8B-B14F-4D97-AF65-F5344CB8AC3E}">
        <p14:creationId xmlns:p14="http://schemas.microsoft.com/office/powerpoint/2010/main" val="347637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6000" dirty="0" smtClean="0"/>
              <a:t>В чем это выражалось?</a:t>
            </a:r>
            <a:endParaRPr lang="ru-RU" sz="6000" dirty="0"/>
          </a:p>
        </p:txBody>
      </p:sp>
      <p:sp>
        <p:nvSpPr>
          <p:cNvPr id="3" name="Объект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lnSpcReduction="10000"/>
          </a:bodyPr>
          <a:lstStyle/>
          <a:p>
            <a:r>
              <a:rPr lang="ru-RU" sz="3600" b="1" dirty="0" smtClean="0"/>
              <a:t>Все слои общества увлечены музыкой</a:t>
            </a:r>
          </a:p>
          <a:p>
            <a:r>
              <a:rPr lang="ru-RU" sz="3600" b="1" dirty="0" smtClean="0"/>
              <a:t>Вельможи содержали капеллы и сами музицировали</a:t>
            </a:r>
          </a:p>
          <a:p>
            <a:r>
              <a:rPr lang="ru-RU" sz="3600" b="1" dirty="0" smtClean="0"/>
              <a:t>Трудно в Вене найти аристократа, не владевшего инструментом</a:t>
            </a:r>
          </a:p>
          <a:p>
            <a:r>
              <a:rPr lang="ru-RU" sz="3600" b="1" dirty="0" smtClean="0"/>
              <a:t>Грамотный человек обязательно знал ноты и умел играть с листа</a:t>
            </a:r>
          </a:p>
          <a:p>
            <a:r>
              <a:rPr lang="ru-RU" sz="3600" b="1" dirty="0" smtClean="0"/>
              <a:t>Слугу не возьмут в дом, если он не знает нот </a:t>
            </a:r>
          </a:p>
          <a:p>
            <a:endParaRPr lang="ru-RU" sz="3600" b="1" dirty="0"/>
          </a:p>
        </p:txBody>
      </p:sp>
    </p:spTree>
    <p:extLst>
      <p:ext uri="{BB962C8B-B14F-4D97-AF65-F5344CB8AC3E}">
        <p14:creationId xmlns:p14="http://schemas.microsoft.com/office/powerpoint/2010/main" val="94142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58721" y="-149610"/>
            <a:ext cx="9448800" cy="1097280"/>
          </a:xfrm>
        </p:spPr>
        <p:txBody>
          <a:bodyPr>
            <a:normAutofit/>
          </a:bodyPr>
          <a:lstStyle/>
          <a:p>
            <a:pPr algn="ctr"/>
            <a:r>
              <a:rPr lang="ru-RU" sz="4800" dirty="0"/>
              <a:t>Башня сумасшедших в Вене </a:t>
            </a:r>
          </a:p>
        </p:txBody>
      </p:sp>
      <p:sp>
        <p:nvSpPr>
          <p:cNvPr id="3" name="Объект 2"/>
          <p:cNvSpPr>
            <a:spLocks noGrp="1"/>
          </p:cNvSpPr>
          <p:nvPr>
            <p:ph idx="1"/>
          </p:nvPr>
        </p:nvSpPr>
        <p:spPr>
          <a:xfrm>
            <a:off x="7946266" y="1801967"/>
            <a:ext cx="4069724" cy="4419601"/>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ru-RU" sz="2800" b="1" dirty="0" smtClean="0"/>
              <a:t>Да-да, и пусть вас это не удивляет. Именно здесь, в медицинском квартале поселился Бетховен, когда в ноябре 1792 года приехал в Вену.</a:t>
            </a:r>
          </a:p>
          <a:p>
            <a:r>
              <a:rPr lang="ru-RU" sz="2800" b="1" dirty="0" smtClean="0"/>
              <a:t>Он снял комнату и купил фортепиано, но денег было очень мало.</a:t>
            </a:r>
          </a:p>
          <a:p>
            <a:r>
              <a:rPr lang="ru-RU" sz="2800" b="1" dirty="0" smtClean="0"/>
              <a:t>Но: соседи Бетховена очень образованные и состоятельные люди</a:t>
            </a:r>
          </a:p>
        </p:txBody>
      </p:sp>
      <p:pic>
        <p:nvPicPr>
          <p:cNvPr id="4" name="Рисунок 3"/>
          <p:cNvPicPr>
            <a:picLocks noChangeAspect="1"/>
          </p:cNvPicPr>
          <p:nvPr/>
        </p:nvPicPr>
        <p:blipFill>
          <a:blip r:embed="rId2"/>
          <a:stretch>
            <a:fillRect/>
          </a:stretch>
        </p:blipFill>
        <p:spPr>
          <a:xfrm>
            <a:off x="283334" y="1698937"/>
            <a:ext cx="7401059" cy="4625662"/>
          </a:xfrm>
          <a:prstGeom prst="rect">
            <a:avLst/>
          </a:prstGeom>
        </p:spPr>
      </p:pic>
    </p:spTree>
    <p:extLst>
      <p:ext uri="{BB962C8B-B14F-4D97-AF65-F5344CB8AC3E}">
        <p14:creationId xmlns:p14="http://schemas.microsoft.com/office/powerpoint/2010/main" val="318319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56349" y="386152"/>
            <a:ext cx="6735651" cy="1097280"/>
          </a:xfrm>
        </p:spPr>
        <p:txBody>
          <a:bodyPr>
            <a:noAutofit/>
          </a:bodyPr>
          <a:lstStyle/>
          <a:p>
            <a:pPr algn="ctr"/>
            <a:r>
              <a:rPr lang="ru-RU" sz="4400" dirty="0" smtClean="0"/>
              <a:t>Князь Карл </a:t>
            </a:r>
            <a:r>
              <a:rPr lang="ru-RU" sz="4400" dirty="0" err="1" smtClean="0"/>
              <a:t>Лихновский</a:t>
            </a:r>
            <a:r>
              <a:rPr lang="ru-RU" sz="4400" dirty="0" smtClean="0"/>
              <a:t> </a:t>
            </a:r>
            <a:br>
              <a:rPr lang="ru-RU" sz="4400" dirty="0" smtClean="0"/>
            </a:br>
            <a:r>
              <a:rPr lang="ru-RU" sz="4400" dirty="0" smtClean="0"/>
              <a:t>(1761-1814)</a:t>
            </a:r>
            <a:endParaRPr lang="ru-RU" sz="4400" dirty="0"/>
          </a:p>
        </p:txBody>
      </p:sp>
      <p:sp>
        <p:nvSpPr>
          <p:cNvPr id="3" name="Объект 2"/>
          <p:cNvSpPr>
            <a:spLocks noGrp="1"/>
          </p:cNvSpPr>
          <p:nvPr>
            <p:ph idx="1"/>
          </p:nvPr>
        </p:nvSpPr>
        <p:spPr>
          <a:xfrm>
            <a:off x="6048776" y="2395471"/>
            <a:ext cx="5550795" cy="2472743"/>
          </a:xfrm>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ru-RU" sz="2800" b="1" dirty="0" smtClean="0"/>
              <a:t>Например, соседом Бетховена был князь </a:t>
            </a:r>
            <a:r>
              <a:rPr lang="ru-RU" sz="2800" b="1" dirty="0" err="1" smtClean="0"/>
              <a:t>Лихновский</a:t>
            </a:r>
            <a:endParaRPr lang="ru-RU" sz="2800" b="1" dirty="0" smtClean="0"/>
          </a:p>
          <a:p>
            <a:r>
              <a:rPr lang="ru-RU" sz="2800" b="1" dirty="0"/>
              <a:t>А</a:t>
            </a:r>
            <a:r>
              <a:rPr lang="ru-RU" sz="2800" b="1" dirty="0" smtClean="0"/>
              <a:t>встрийский </a:t>
            </a:r>
            <a:r>
              <a:rPr lang="ru-RU" sz="2800" b="1" dirty="0"/>
              <a:t>придворный и меценат, покровитель Людвига </a:t>
            </a:r>
            <a:r>
              <a:rPr lang="ru-RU" sz="2800" b="1" dirty="0" err="1"/>
              <a:t>ван</a:t>
            </a:r>
            <a:r>
              <a:rPr lang="ru-RU" sz="2800" b="1" dirty="0"/>
              <a:t> Бетховена</a:t>
            </a:r>
            <a:r>
              <a:rPr lang="ru-RU" sz="2800" b="1" dirty="0" smtClean="0"/>
              <a:t>.</a:t>
            </a:r>
          </a:p>
          <a:p>
            <a:r>
              <a:rPr lang="ru-RU" sz="2800" b="1" dirty="0" smtClean="0"/>
              <a:t>Но не он один покровительствовал композитору.</a:t>
            </a:r>
            <a:endParaRPr lang="ru-RU" sz="2800" b="1" dirty="0"/>
          </a:p>
        </p:txBody>
      </p:sp>
      <p:pic>
        <p:nvPicPr>
          <p:cNvPr id="4" name="Рисунок 3"/>
          <p:cNvPicPr>
            <a:picLocks noChangeAspect="1"/>
          </p:cNvPicPr>
          <p:nvPr/>
        </p:nvPicPr>
        <p:blipFill>
          <a:blip r:embed="rId2"/>
          <a:stretch>
            <a:fillRect/>
          </a:stretch>
        </p:blipFill>
        <p:spPr>
          <a:xfrm>
            <a:off x="576128" y="257363"/>
            <a:ext cx="4605792" cy="6323742"/>
          </a:xfrm>
          <a:prstGeom prst="rect">
            <a:avLst/>
          </a:prstGeom>
        </p:spPr>
      </p:pic>
    </p:spTree>
    <p:extLst>
      <p:ext uri="{BB962C8B-B14F-4D97-AF65-F5344CB8AC3E}">
        <p14:creationId xmlns:p14="http://schemas.microsoft.com/office/powerpoint/2010/main" val="159478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19329" y="2150772"/>
            <a:ext cx="9448800" cy="2866624"/>
          </a:xfrm>
        </p:spPr>
        <p:style>
          <a:lnRef idx="2">
            <a:schemeClr val="accent1"/>
          </a:lnRef>
          <a:fillRef idx="1">
            <a:schemeClr val="lt1"/>
          </a:fillRef>
          <a:effectRef idx="0">
            <a:schemeClr val="accent1"/>
          </a:effectRef>
          <a:fontRef idx="minor">
            <a:schemeClr val="dk1"/>
          </a:fontRef>
        </p:style>
        <p:txBody>
          <a:bodyPr>
            <a:noAutofit/>
          </a:bodyPr>
          <a:lstStyle/>
          <a:p>
            <a:pPr algn="ctr"/>
            <a:r>
              <a:rPr lang="ru-RU" dirty="0" smtClean="0"/>
              <a:t>Это меценаты Бетховена. Кто такие меценаты? </a:t>
            </a:r>
            <a:br>
              <a:rPr lang="ru-RU" dirty="0" smtClean="0"/>
            </a:br>
            <a:r>
              <a:rPr lang="ru-RU" dirty="0" smtClean="0"/>
              <a:t>Это люди, которые оказывают безвозмездную помощь деятелям искусства, науки. </a:t>
            </a:r>
            <a:br>
              <a:rPr lang="ru-RU" dirty="0" smtClean="0"/>
            </a:br>
            <a:r>
              <a:rPr lang="ru-RU" dirty="0" smtClean="0"/>
              <a:t>Гай </a:t>
            </a:r>
            <a:r>
              <a:rPr lang="ru-RU" dirty="0" err="1" smtClean="0"/>
              <a:t>Цильний</a:t>
            </a:r>
            <a:r>
              <a:rPr lang="ru-RU" dirty="0" smtClean="0"/>
              <a:t> Меценат – богатый человек, который жил в Риме во времена императора Августа. </a:t>
            </a:r>
            <a:br>
              <a:rPr lang="ru-RU" dirty="0" smtClean="0"/>
            </a:br>
            <a:r>
              <a:rPr lang="ru-RU" dirty="0" smtClean="0"/>
              <a:t>Его имя дало название этому явлению.</a:t>
            </a:r>
            <a:endParaRPr lang="ru-RU" dirty="0"/>
          </a:p>
        </p:txBody>
      </p:sp>
    </p:spTree>
    <p:extLst>
      <p:ext uri="{BB962C8B-B14F-4D97-AF65-F5344CB8AC3E}">
        <p14:creationId xmlns:p14="http://schemas.microsoft.com/office/powerpoint/2010/main" val="39235352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99278" y="502062"/>
            <a:ext cx="6439438" cy="1097280"/>
          </a:xfrm>
        </p:spPr>
        <p:txBody>
          <a:bodyPr>
            <a:noAutofit/>
          </a:bodyPr>
          <a:lstStyle/>
          <a:p>
            <a:pPr algn="ctr"/>
            <a:r>
              <a:rPr lang="ru-RU" sz="3600" dirty="0" smtClean="0"/>
              <a:t>Князь Франц Йозеф  Максимилиан </a:t>
            </a:r>
            <a:r>
              <a:rPr lang="ru-RU" sz="3600" dirty="0" err="1" smtClean="0"/>
              <a:t>Лобковиц</a:t>
            </a:r>
            <a:r>
              <a:rPr lang="ru-RU" sz="3600" dirty="0" smtClean="0"/>
              <a:t> </a:t>
            </a:r>
            <a:br>
              <a:rPr lang="ru-RU" sz="3600" dirty="0" smtClean="0"/>
            </a:br>
            <a:r>
              <a:rPr lang="ru-RU" sz="3600" dirty="0" smtClean="0"/>
              <a:t>(1772-1816) </a:t>
            </a:r>
            <a:endParaRPr lang="ru-RU" sz="3600" dirty="0"/>
          </a:p>
        </p:txBody>
      </p:sp>
      <p:sp>
        <p:nvSpPr>
          <p:cNvPr id="3" name="Объект 2"/>
          <p:cNvSpPr>
            <a:spLocks noGrp="1"/>
          </p:cNvSpPr>
          <p:nvPr>
            <p:ph idx="1"/>
          </p:nvPr>
        </p:nvSpPr>
        <p:spPr>
          <a:xfrm>
            <a:off x="6400800" y="2716368"/>
            <a:ext cx="5409127" cy="1108658"/>
          </a:xfrm>
        </p:spPr>
        <p:style>
          <a:lnRef idx="2">
            <a:schemeClr val="accent1"/>
          </a:lnRef>
          <a:fillRef idx="1">
            <a:schemeClr val="lt1"/>
          </a:fillRef>
          <a:effectRef idx="0">
            <a:schemeClr val="accent1"/>
          </a:effectRef>
          <a:fontRef idx="minor">
            <a:schemeClr val="dk1"/>
          </a:fontRef>
        </p:style>
        <p:txBody>
          <a:bodyPr>
            <a:normAutofit/>
          </a:bodyPr>
          <a:lstStyle/>
          <a:p>
            <a:r>
              <a:rPr lang="ru-RU" sz="2800" dirty="0" smtClean="0"/>
              <a:t>Меценат, музыкант-любитель, покровитель Бетховена</a:t>
            </a:r>
            <a:endParaRPr lang="ru-RU" sz="2800" dirty="0"/>
          </a:p>
        </p:txBody>
      </p:sp>
      <p:pic>
        <p:nvPicPr>
          <p:cNvPr id="4" name="Рисунок 3"/>
          <p:cNvPicPr>
            <a:picLocks noChangeAspect="1"/>
          </p:cNvPicPr>
          <p:nvPr/>
        </p:nvPicPr>
        <p:blipFill>
          <a:blip r:embed="rId2"/>
          <a:stretch>
            <a:fillRect/>
          </a:stretch>
        </p:blipFill>
        <p:spPr>
          <a:xfrm>
            <a:off x="980338" y="308877"/>
            <a:ext cx="4850006" cy="6285105"/>
          </a:xfrm>
          <a:prstGeom prst="rect">
            <a:avLst/>
          </a:prstGeom>
        </p:spPr>
      </p:pic>
    </p:spTree>
    <p:extLst>
      <p:ext uri="{BB962C8B-B14F-4D97-AF65-F5344CB8AC3E}">
        <p14:creationId xmlns:p14="http://schemas.microsoft.com/office/powerpoint/2010/main" val="260571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7923" y="-361438"/>
            <a:ext cx="11204812" cy="1097280"/>
          </a:xfrm>
        </p:spPr>
        <p:txBody>
          <a:bodyPr>
            <a:normAutofit fontScale="90000"/>
          </a:bodyPr>
          <a:lstStyle/>
          <a:p>
            <a:pPr algn="ctr"/>
            <a:r>
              <a:rPr lang="ru-RU" sz="4000" dirty="0" smtClean="0"/>
              <a:t>Князь Андрей Кириллович Разумовский (1752-1836)</a:t>
            </a:r>
            <a:endParaRPr lang="ru-RU" sz="4000" dirty="0"/>
          </a:p>
        </p:txBody>
      </p:sp>
      <p:sp>
        <p:nvSpPr>
          <p:cNvPr id="3" name="Объект 2"/>
          <p:cNvSpPr>
            <a:spLocks noGrp="1"/>
          </p:cNvSpPr>
          <p:nvPr>
            <p:ph idx="1"/>
          </p:nvPr>
        </p:nvSpPr>
        <p:spPr>
          <a:xfrm>
            <a:off x="6040193" y="2183642"/>
            <a:ext cx="5558130" cy="3135333"/>
          </a:xfrm>
        </p:spPr>
        <p:style>
          <a:lnRef idx="2">
            <a:schemeClr val="accent2"/>
          </a:lnRef>
          <a:fillRef idx="1">
            <a:schemeClr val="lt1"/>
          </a:fillRef>
          <a:effectRef idx="0">
            <a:schemeClr val="accent2"/>
          </a:effectRef>
          <a:fontRef idx="minor">
            <a:schemeClr val="dk1"/>
          </a:fontRef>
        </p:style>
        <p:txBody>
          <a:bodyPr>
            <a:normAutofit lnSpcReduction="10000"/>
          </a:bodyPr>
          <a:lstStyle/>
          <a:p>
            <a:r>
              <a:rPr lang="ru-RU" sz="2800" b="1" dirty="0" smtClean="0"/>
              <a:t>Русский дипломат, посланник в Вене</a:t>
            </a:r>
          </a:p>
          <a:p>
            <a:r>
              <a:rPr lang="ru-RU" sz="2800" b="1" dirty="0"/>
              <a:t>С ним были знакомы Гайдн, Моцарт, а также Бетховен, который посвятил Разумовскому свои Пятую и </a:t>
            </a:r>
            <a:r>
              <a:rPr lang="ru-RU" sz="2800" b="1" dirty="0" smtClean="0"/>
              <a:t>Шестую симфонии</a:t>
            </a:r>
            <a:r>
              <a:rPr lang="ru-RU" sz="2800" b="1" dirty="0"/>
              <a:t>, а также три струнных квартета.</a:t>
            </a:r>
          </a:p>
        </p:txBody>
      </p:sp>
      <p:pic>
        <p:nvPicPr>
          <p:cNvPr id="4" name="Рисунок 3"/>
          <p:cNvPicPr>
            <a:picLocks noChangeAspect="1"/>
          </p:cNvPicPr>
          <p:nvPr/>
        </p:nvPicPr>
        <p:blipFill>
          <a:blip r:embed="rId3"/>
          <a:stretch>
            <a:fillRect/>
          </a:stretch>
        </p:blipFill>
        <p:spPr>
          <a:xfrm>
            <a:off x="1068945" y="1291733"/>
            <a:ext cx="3772193" cy="5369088"/>
          </a:xfrm>
          <a:prstGeom prst="rect">
            <a:avLst/>
          </a:prstGeom>
        </p:spPr>
      </p:pic>
    </p:spTree>
    <p:extLst>
      <p:ext uri="{BB962C8B-B14F-4D97-AF65-F5344CB8AC3E}">
        <p14:creationId xmlns:p14="http://schemas.microsoft.com/office/powerpoint/2010/main" val="191551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11820" y="612444"/>
            <a:ext cx="3480180" cy="1097280"/>
          </a:xfrm>
        </p:spPr>
        <p:txBody>
          <a:bodyPr>
            <a:noAutofit/>
          </a:bodyPr>
          <a:lstStyle/>
          <a:p>
            <a:pPr algn="ctr"/>
            <a:r>
              <a:rPr lang="ru-RU" sz="3600" dirty="0" smtClean="0"/>
              <a:t>Дворец Разумовского </a:t>
            </a:r>
            <a:br>
              <a:rPr lang="ru-RU" sz="3600" dirty="0" smtClean="0"/>
            </a:br>
            <a:r>
              <a:rPr lang="ru-RU" sz="3600" dirty="0" smtClean="0"/>
              <a:t>в Вене</a:t>
            </a:r>
            <a:endParaRPr lang="ru-RU" sz="3600" dirty="0"/>
          </a:p>
        </p:txBody>
      </p:sp>
      <p:pic>
        <p:nvPicPr>
          <p:cNvPr id="3" name="Рисунок 2"/>
          <p:cNvPicPr>
            <a:picLocks noChangeAspect="1"/>
          </p:cNvPicPr>
          <p:nvPr/>
        </p:nvPicPr>
        <p:blipFill>
          <a:blip r:embed="rId2"/>
          <a:stretch>
            <a:fillRect/>
          </a:stretch>
        </p:blipFill>
        <p:spPr>
          <a:xfrm>
            <a:off x="730155" y="612444"/>
            <a:ext cx="7620000" cy="5715000"/>
          </a:xfrm>
          <a:prstGeom prst="rect">
            <a:avLst/>
          </a:prstGeom>
        </p:spPr>
      </p:pic>
    </p:spTree>
    <p:extLst>
      <p:ext uri="{BB962C8B-B14F-4D97-AF65-F5344CB8AC3E}">
        <p14:creationId xmlns:p14="http://schemas.microsoft.com/office/powerpoint/2010/main" val="312350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3870" y="249635"/>
            <a:ext cx="10541358" cy="1097280"/>
          </a:xfrm>
        </p:spPr>
        <p:txBody>
          <a:bodyPr>
            <a:noAutofit/>
          </a:bodyPr>
          <a:lstStyle/>
          <a:p>
            <a:pPr algn="ctr"/>
            <a:r>
              <a:rPr lang="ru-RU" sz="4000" dirty="0" smtClean="0"/>
              <a:t>Историю жизни Бетховена можно разделить на четыре крупных периода</a:t>
            </a:r>
            <a:endParaRPr lang="ru-RU" sz="40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801187358"/>
              </p:ext>
            </p:extLst>
          </p:nvPr>
        </p:nvGraphicFramePr>
        <p:xfrm>
          <a:off x="1371600" y="1905000"/>
          <a:ext cx="9448800" cy="2499360"/>
        </p:xfrm>
        <a:graphic>
          <a:graphicData uri="http://schemas.openxmlformats.org/drawingml/2006/table">
            <a:tbl>
              <a:tblPr firstRow="1" bandRow="1">
                <a:tableStyleId>{5C22544A-7EE6-4342-B048-85BDC9FD1C3A}</a:tableStyleId>
              </a:tblPr>
              <a:tblGrid>
                <a:gridCol w="598868"/>
                <a:gridCol w="1996225"/>
                <a:gridCol w="1957589"/>
                <a:gridCol w="4896118"/>
              </a:tblGrid>
              <a:tr h="370840">
                <a:tc>
                  <a:txBody>
                    <a:bodyPr/>
                    <a:lstStyle/>
                    <a:p>
                      <a:r>
                        <a:rPr lang="en-US" sz="2800" b="1" dirty="0" smtClean="0"/>
                        <a:t>I.</a:t>
                      </a:r>
                      <a:endParaRPr lang="ru-RU" sz="2800" b="1" dirty="0"/>
                    </a:p>
                  </a:txBody>
                  <a:tcPr/>
                </a:tc>
                <a:tc>
                  <a:txBody>
                    <a:bodyPr/>
                    <a:lstStyle/>
                    <a:p>
                      <a:r>
                        <a:rPr lang="en-US" sz="2800" b="1" dirty="0" smtClean="0"/>
                        <a:t>1770</a:t>
                      </a:r>
                      <a:r>
                        <a:rPr lang="ru-RU" sz="2800" b="1" dirty="0" smtClean="0"/>
                        <a:t> </a:t>
                      </a:r>
                      <a:r>
                        <a:rPr lang="en-US" sz="2800" b="1" dirty="0" smtClean="0"/>
                        <a:t>-</a:t>
                      </a:r>
                      <a:r>
                        <a:rPr lang="ru-RU" sz="2800" b="1" dirty="0" smtClean="0"/>
                        <a:t> </a:t>
                      </a:r>
                      <a:r>
                        <a:rPr lang="en-US" sz="2800" b="1" dirty="0" smtClean="0"/>
                        <a:t>1792</a:t>
                      </a:r>
                      <a:endParaRPr lang="ru-RU" sz="2800" b="1" dirty="0"/>
                    </a:p>
                  </a:txBody>
                  <a:tcPr/>
                </a:tc>
                <a:tc>
                  <a:txBody>
                    <a:bodyPr/>
                    <a:lstStyle/>
                    <a:p>
                      <a:r>
                        <a:rPr lang="ru-RU" sz="2800" b="1" dirty="0" smtClean="0"/>
                        <a:t>Бонн</a:t>
                      </a:r>
                      <a:endParaRPr lang="ru-RU" sz="2800" b="1" dirty="0"/>
                    </a:p>
                  </a:txBody>
                  <a:tcPr/>
                </a:tc>
                <a:tc>
                  <a:txBody>
                    <a:bodyPr/>
                    <a:lstStyle/>
                    <a:p>
                      <a:r>
                        <a:rPr lang="ru-RU" sz="2800" b="1" dirty="0" smtClean="0"/>
                        <a:t>Детство и юность</a:t>
                      </a:r>
                      <a:endParaRPr lang="ru-RU" sz="2800" b="1" dirty="0"/>
                    </a:p>
                  </a:txBody>
                  <a:tcPr/>
                </a:tc>
              </a:tr>
              <a:tr h="370840">
                <a:tc>
                  <a:txBody>
                    <a:bodyPr/>
                    <a:lstStyle/>
                    <a:p>
                      <a:r>
                        <a:rPr lang="en-US" sz="2800" b="1" dirty="0" smtClean="0"/>
                        <a:t>II.</a:t>
                      </a:r>
                      <a:endParaRPr lang="ru-RU" sz="2800" b="1" dirty="0"/>
                    </a:p>
                  </a:txBody>
                  <a:tcPr/>
                </a:tc>
                <a:tc>
                  <a:txBody>
                    <a:bodyPr/>
                    <a:lstStyle/>
                    <a:p>
                      <a:r>
                        <a:rPr lang="ru-RU" sz="2800" b="1" dirty="0" smtClean="0"/>
                        <a:t>1792 - 1800</a:t>
                      </a:r>
                      <a:endParaRPr lang="ru-RU" sz="2800" b="1" dirty="0"/>
                    </a:p>
                  </a:txBody>
                  <a:tcPr/>
                </a:tc>
                <a:tc>
                  <a:txBody>
                    <a:bodyPr/>
                    <a:lstStyle/>
                    <a:p>
                      <a:r>
                        <a:rPr lang="ru-RU" sz="2800" b="1" dirty="0" smtClean="0"/>
                        <a:t>Вена</a:t>
                      </a:r>
                      <a:endParaRPr lang="ru-RU" sz="2800" b="1" dirty="0"/>
                    </a:p>
                  </a:txBody>
                  <a:tcPr/>
                </a:tc>
                <a:tc>
                  <a:txBody>
                    <a:bodyPr/>
                    <a:lstStyle/>
                    <a:p>
                      <a:r>
                        <a:rPr lang="ru-RU" sz="2800" b="1" dirty="0" smtClean="0"/>
                        <a:t>Переезд в Вену</a:t>
                      </a:r>
                      <a:endParaRPr lang="ru-RU" sz="2800" b="1" dirty="0"/>
                    </a:p>
                  </a:txBody>
                  <a:tcPr/>
                </a:tc>
              </a:tr>
              <a:tr h="370840">
                <a:tc>
                  <a:txBody>
                    <a:bodyPr/>
                    <a:lstStyle/>
                    <a:p>
                      <a:r>
                        <a:rPr lang="en-US" sz="2800" b="1" dirty="0" smtClean="0"/>
                        <a:t>III.</a:t>
                      </a:r>
                      <a:endParaRPr lang="ru-RU" sz="2800" b="1" dirty="0"/>
                    </a:p>
                  </a:txBody>
                  <a:tcPr/>
                </a:tc>
                <a:tc>
                  <a:txBody>
                    <a:bodyPr/>
                    <a:lstStyle/>
                    <a:p>
                      <a:r>
                        <a:rPr lang="ru-RU" sz="2800" b="1" dirty="0" smtClean="0"/>
                        <a:t>1800 - 1809</a:t>
                      </a:r>
                      <a:endParaRPr lang="ru-RU" sz="2800" b="1" dirty="0"/>
                    </a:p>
                  </a:txBody>
                  <a:tcPr/>
                </a:tc>
                <a:tc>
                  <a:txBody>
                    <a:bodyPr/>
                    <a:lstStyle/>
                    <a:p>
                      <a:r>
                        <a:rPr lang="ru-RU" sz="2800" b="1" dirty="0" smtClean="0"/>
                        <a:t>Вена</a:t>
                      </a:r>
                      <a:endParaRPr lang="ru-RU" sz="2800" b="1" dirty="0"/>
                    </a:p>
                  </a:txBody>
                  <a:tcPr/>
                </a:tc>
                <a:tc>
                  <a:txBody>
                    <a:bodyPr/>
                    <a:lstStyle/>
                    <a:p>
                      <a:r>
                        <a:rPr lang="ru-RU" sz="2800" b="1" dirty="0" smtClean="0"/>
                        <a:t>Расцвет творчества</a:t>
                      </a:r>
                      <a:endParaRPr lang="ru-RU" sz="2800" b="1" dirty="0"/>
                    </a:p>
                  </a:txBody>
                  <a:tcPr/>
                </a:tc>
              </a:tr>
              <a:tr h="370840">
                <a:tc>
                  <a:txBody>
                    <a:bodyPr/>
                    <a:lstStyle/>
                    <a:p>
                      <a:r>
                        <a:rPr lang="en-US" sz="2800" b="1" dirty="0" smtClean="0"/>
                        <a:t>IV.</a:t>
                      </a:r>
                      <a:endParaRPr lang="ru-RU" sz="2800" b="1" dirty="0"/>
                    </a:p>
                  </a:txBody>
                  <a:tcPr/>
                </a:tc>
                <a:tc>
                  <a:txBody>
                    <a:bodyPr/>
                    <a:lstStyle/>
                    <a:p>
                      <a:r>
                        <a:rPr lang="ru-RU" sz="2800" b="1" dirty="0" smtClean="0"/>
                        <a:t>1809 - 1827</a:t>
                      </a:r>
                      <a:endParaRPr lang="ru-RU" sz="2800" b="1" dirty="0"/>
                    </a:p>
                  </a:txBody>
                  <a:tcPr/>
                </a:tc>
                <a:tc>
                  <a:txBody>
                    <a:bodyPr/>
                    <a:lstStyle/>
                    <a:p>
                      <a:r>
                        <a:rPr lang="ru-RU" sz="2800" b="1" dirty="0" smtClean="0"/>
                        <a:t>Вена</a:t>
                      </a:r>
                      <a:endParaRPr lang="ru-RU" sz="2800" b="1" dirty="0"/>
                    </a:p>
                  </a:txBody>
                  <a:tcPr/>
                </a:tc>
                <a:tc>
                  <a:txBody>
                    <a:bodyPr/>
                    <a:lstStyle/>
                    <a:p>
                      <a:r>
                        <a:rPr lang="ru-RU" sz="2800" b="1" dirty="0" smtClean="0"/>
                        <a:t>Последний период творчества</a:t>
                      </a:r>
                      <a:endParaRPr lang="ru-RU" sz="2800" b="1" dirty="0"/>
                    </a:p>
                  </a:txBody>
                  <a:tcPr/>
                </a:tc>
              </a:tr>
            </a:tbl>
          </a:graphicData>
        </a:graphic>
      </p:graphicFrame>
      <p:sp>
        <p:nvSpPr>
          <p:cNvPr id="5" name="TextBox 4"/>
          <p:cNvSpPr txBox="1"/>
          <p:nvPr/>
        </p:nvSpPr>
        <p:spPr>
          <a:xfrm>
            <a:off x="3071072" y="5177307"/>
            <a:ext cx="5550879" cy="769441"/>
          </a:xfrm>
          <a:prstGeom prst="rect">
            <a:avLst/>
          </a:prstGeom>
          <a:noFill/>
        </p:spPr>
        <p:txBody>
          <a:bodyPr wrap="none" rtlCol="0">
            <a:spAutoFit/>
          </a:bodyPr>
          <a:lstStyle/>
          <a:p>
            <a:pPr algn="ctr"/>
            <a:r>
              <a:rPr lang="ru-RU" sz="4400" b="1" dirty="0" smtClean="0"/>
              <a:t>Рассмотрим </a:t>
            </a:r>
            <a:r>
              <a:rPr lang="en-US" sz="4400" b="1" dirty="0" smtClean="0"/>
              <a:t>II</a:t>
            </a:r>
            <a:r>
              <a:rPr lang="ru-RU" sz="4400" b="1" dirty="0" smtClean="0"/>
              <a:t> период</a:t>
            </a:r>
            <a:endParaRPr lang="ru-RU" sz="4400" b="1" dirty="0"/>
          </a:p>
        </p:txBody>
      </p:sp>
    </p:spTree>
    <p:extLst>
      <p:ext uri="{BB962C8B-B14F-4D97-AF65-F5344CB8AC3E}">
        <p14:creationId xmlns:p14="http://schemas.microsoft.com/office/powerpoint/2010/main" val="132107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64783" y="2434107"/>
            <a:ext cx="9448800" cy="1462825"/>
          </a:xfrm>
        </p:spPr>
        <p:style>
          <a:lnRef idx="2">
            <a:schemeClr val="accent1"/>
          </a:lnRef>
          <a:fillRef idx="1">
            <a:schemeClr val="lt1"/>
          </a:fillRef>
          <a:effectRef idx="0">
            <a:schemeClr val="accent1"/>
          </a:effectRef>
          <a:fontRef idx="minor">
            <a:schemeClr val="dk1"/>
          </a:fontRef>
        </p:style>
        <p:txBody>
          <a:bodyPr>
            <a:noAutofit/>
          </a:bodyPr>
          <a:lstStyle/>
          <a:p>
            <a:pPr algn="ctr"/>
            <a:r>
              <a:rPr lang="ru-RU" sz="4400" dirty="0" smtClean="0"/>
              <a:t>Вспомним, что Бетховен приехал </a:t>
            </a:r>
            <a:br>
              <a:rPr lang="ru-RU" sz="4400" dirty="0" smtClean="0"/>
            </a:br>
            <a:r>
              <a:rPr lang="ru-RU" sz="4400" dirty="0" smtClean="0"/>
              <a:t>в Вену учиться</a:t>
            </a:r>
            <a:endParaRPr lang="ru-RU" sz="4400" dirty="0"/>
          </a:p>
        </p:txBody>
      </p:sp>
    </p:spTree>
    <p:extLst>
      <p:ext uri="{BB962C8B-B14F-4D97-AF65-F5344CB8AC3E}">
        <p14:creationId xmlns:p14="http://schemas.microsoft.com/office/powerpoint/2010/main" val="219112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0"/>
            <a:ext cx="9448800" cy="1097280"/>
          </a:xfrm>
        </p:spPr>
        <p:txBody>
          <a:bodyPr>
            <a:normAutofit/>
          </a:bodyPr>
          <a:lstStyle/>
          <a:p>
            <a:pPr algn="ctr"/>
            <a:r>
              <a:rPr lang="ru-RU" sz="5400" dirty="0" smtClean="0"/>
              <a:t>У кого учился?</a:t>
            </a:r>
            <a:endParaRPr lang="ru-RU" sz="5400" dirty="0"/>
          </a:p>
        </p:txBody>
      </p:sp>
      <p:pic>
        <p:nvPicPr>
          <p:cNvPr id="3" name="Рисунок 2"/>
          <p:cNvPicPr>
            <a:picLocks noChangeAspect="1"/>
          </p:cNvPicPr>
          <p:nvPr/>
        </p:nvPicPr>
        <p:blipFill rotWithShape="1">
          <a:blip r:embed="rId2"/>
          <a:srcRect t="10698" r="2857"/>
          <a:stretch/>
        </p:blipFill>
        <p:spPr>
          <a:xfrm>
            <a:off x="789394" y="1364162"/>
            <a:ext cx="3423502" cy="3977305"/>
          </a:xfrm>
          <a:prstGeom prst="rect">
            <a:avLst/>
          </a:prstGeom>
        </p:spPr>
      </p:pic>
      <p:sp>
        <p:nvSpPr>
          <p:cNvPr id="4" name="TextBox 3"/>
          <p:cNvSpPr txBox="1"/>
          <p:nvPr/>
        </p:nvSpPr>
        <p:spPr>
          <a:xfrm>
            <a:off x="1225699" y="5608349"/>
            <a:ext cx="2550891" cy="646331"/>
          </a:xfrm>
          <a:prstGeom prst="rect">
            <a:avLst/>
          </a:prstGeom>
          <a:noFill/>
        </p:spPr>
        <p:txBody>
          <a:bodyPr wrap="none" rtlCol="0">
            <a:spAutoFit/>
          </a:bodyPr>
          <a:lstStyle/>
          <a:p>
            <a:pPr algn="ctr"/>
            <a:r>
              <a:rPr lang="ru-RU" u="sng" dirty="0" smtClean="0"/>
              <a:t>Йозеф Гайдн</a:t>
            </a:r>
            <a:r>
              <a:rPr lang="ru-RU" dirty="0" smtClean="0"/>
              <a:t>  - два года </a:t>
            </a:r>
          </a:p>
          <a:p>
            <a:pPr algn="ctr"/>
            <a:r>
              <a:rPr lang="ru-RU" dirty="0" smtClean="0"/>
              <a:t>учился у него</a:t>
            </a:r>
            <a:endParaRPr lang="ru-RU" dirty="0"/>
          </a:p>
        </p:txBody>
      </p:sp>
      <p:pic>
        <p:nvPicPr>
          <p:cNvPr id="5" name="Рисунок 4"/>
          <p:cNvPicPr>
            <a:picLocks noChangeAspect="1"/>
          </p:cNvPicPr>
          <p:nvPr/>
        </p:nvPicPr>
        <p:blipFill>
          <a:blip r:embed="rId3"/>
          <a:stretch>
            <a:fillRect/>
          </a:stretch>
        </p:blipFill>
        <p:spPr>
          <a:xfrm>
            <a:off x="4856086" y="1364162"/>
            <a:ext cx="3181082" cy="4119501"/>
          </a:xfrm>
          <a:prstGeom prst="rect">
            <a:avLst/>
          </a:prstGeom>
        </p:spPr>
      </p:pic>
      <p:sp>
        <p:nvSpPr>
          <p:cNvPr id="6" name="TextBox 5"/>
          <p:cNvSpPr txBox="1"/>
          <p:nvPr/>
        </p:nvSpPr>
        <p:spPr>
          <a:xfrm>
            <a:off x="4584879" y="5483663"/>
            <a:ext cx="3657599" cy="1200329"/>
          </a:xfrm>
          <a:prstGeom prst="rect">
            <a:avLst/>
          </a:prstGeom>
          <a:noFill/>
        </p:spPr>
        <p:txBody>
          <a:bodyPr wrap="square" rtlCol="0">
            <a:spAutoFit/>
          </a:bodyPr>
          <a:lstStyle/>
          <a:p>
            <a:pPr algn="ctr"/>
            <a:r>
              <a:rPr lang="ru-RU" u="sng" dirty="0" smtClean="0"/>
              <a:t>Антонио Сальери</a:t>
            </a:r>
            <a:r>
              <a:rPr lang="ru-RU" dirty="0" smtClean="0"/>
              <a:t> – да, это тот, кто (по версии Пушкина), отравил Моцарта из зависти, но ученые доказали, что не было этого</a:t>
            </a:r>
            <a:endParaRPr lang="ru-RU" dirty="0"/>
          </a:p>
        </p:txBody>
      </p:sp>
      <p:pic>
        <p:nvPicPr>
          <p:cNvPr id="7" name="Рисунок 6"/>
          <p:cNvPicPr>
            <a:picLocks noChangeAspect="1"/>
          </p:cNvPicPr>
          <p:nvPr/>
        </p:nvPicPr>
        <p:blipFill>
          <a:blip r:embed="rId4"/>
          <a:stretch>
            <a:fillRect/>
          </a:stretch>
        </p:blipFill>
        <p:spPr>
          <a:xfrm>
            <a:off x="8564451" y="1364161"/>
            <a:ext cx="3117988" cy="4119501"/>
          </a:xfrm>
          <a:prstGeom prst="rect">
            <a:avLst/>
          </a:prstGeom>
        </p:spPr>
      </p:pic>
      <p:sp>
        <p:nvSpPr>
          <p:cNvPr id="8" name="TextBox 7"/>
          <p:cNvSpPr txBox="1"/>
          <p:nvPr/>
        </p:nvSpPr>
        <p:spPr>
          <a:xfrm>
            <a:off x="8265468" y="5679835"/>
            <a:ext cx="3715954" cy="923330"/>
          </a:xfrm>
          <a:prstGeom prst="rect">
            <a:avLst/>
          </a:prstGeom>
          <a:noFill/>
        </p:spPr>
        <p:txBody>
          <a:bodyPr wrap="none" rtlCol="0">
            <a:spAutoFit/>
          </a:bodyPr>
          <a:lstStyle/>
          <a:p>
            <a:pPr algn="ctr"/>
            <a:r>
              <a:rPr lang="ru-RU" u="sng" dirty="0" smtClean="0"/>
              <a:t>Иоганн Георг </a:t>
            </a:r>
            <a:r>
              <a:rPr lang="ru-RU" u="sng" dirty="0" err="1" smtClean="0"/>
              <a:t>Альбрехтсбергер</a:t>
            </a:r>
            <a:r>
              <a:rPr lang="ru-RU" dirty="0" smtClean="0"/>
              <a:t>, </a:t>
            </a:r>
          </a:p>
          <a:p>
            <a:pPr algn="ctr"/>
            <a:r>
              <a:rPr lang="ru-RU" dirty="0" smtClean="0"/>
              <a:t>капельмейстер собора Св. </a:t>
            </a:r>
            <a:r>
              <a:rPr lang="ru-RU" dirty="0" err="1" smtClean="0"/>
              <a:t>Штефана</a:t>
            </a:r>
            <a:endParaRPr lang="ru-RU" dirty="0"/>
          </a:p>
          <a:p>
            <a:endParaRPr lang="ru-RU" dirty="0"/>
          </a:p>
        </p:txBody>
      </p:sp>
    </p:spTree>
    <p:extLst>
      <p:ext uri="{BB962C8B-B14F-4D97-AF65-F5344CB8AC3E}">
        <p14:creationId xmlns:p14="http://schemas.microsoft.com/office/powerpoint/2010/main" val="183984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429940"/>
            <a:ext cx="9448800" cy="1097280"/>
          </a:xfrm>
        </p:spPr>
        <p:txBody>
          <a:bodyPr>
            <a:normAutofit fontScale="90000"/>
          </a:bodyPr>
          <a:lstStyle/>
          <a:p>
            <a:pPr algn="ctr"/>
            <a:r>
              <a:rPr lang="ru-RU" sz="6000" dirty="0" smtClean="0"/>
              <a:t>Бетховен-ученик не всегда радовал своих учителей</a:t>
            </a:r>
            <a:endParaRPr lang="ru-RU" sz="6000" dirty="0"/>
          </a:p>
        </p:txBody>
      </p:sp>
      <p:sp>
        <p:nvSpPr>
          <p:cNvPr id="3" name="Объект 2"/>
          <p:cNvSpPr>
            <a:spLocks noGrp="1"/>
          </p:cNvSpPr>
          <p:nvPr>
            <p:ph idx="1"/>
          </p:nvPr>
        </p:nvSpPr>
        <p:spPr>
          <a:xfrm>
            <a:off x="1371600" y="2922430"/>
            <a:ext cx="9448800" cy="1224568"/>
          </a:xfrm>
        </p:spPr>
        <p:style>
          <a:lnRef idx="2">
            <a:schemeClr val="accent2"/>
          </a:lnRef>
          <a:fillRef idx="1">
            <a:schemeClr val="lt1"/>
          </a:fillRef>
          <a:effectRef idx="0">
            <a:schemeClr val="accent2"/>
          </a:effectRef>
          <a:fontRef idx="minor">
            <a:schemeClr val="dk1"/>
          </a:fontRef>
        </p:style>
        <p:txBody>
          <a:bodyPr>
            <a:normAutofit/>
          </a:bodyPr>
          <a:lstStyle/>
          <a:p>
            <a:r>
              <a:rPr lang="ru-RU" sz="3200" b="1" dirty="0" err="1" smtClean="0"/>
              <a:t>Альбрехтсбергер</a:t>
            </a:r>
            <a:r>
              <a:rPr lang="ru-RU" sz="3200" b="1" dirty="0" smtClean="0"/>
              <a:t> </a:t>
            </a:r>
            <a:r>
              <a:rPr lang="ru-RU" sz="3200" b="1" dirty="0"/>
              <a:t>однажды в сердцах заметил, </a:t>
            </a:r>
            <a:endParaRPr lang="ru-RU" sz="3200" b="1" dirty="0" smtClean="0"/>
          </a:p>
          <a:p>
            <a:pPr marL="0" indent="0">
              <a:buNone/>
            </a:pPr>
            <a:r>
              <a:rPr lang="ru-RU" sz="3200" b="1" dirty="0" smtClean="0"/>
              <a:t>что Бетховен не </a:t>
            </a:r>
            <a:r>
              <a:rPr lang="ru-RU" sz="3200" b="1" dirty="0"/>
              <a:t>может сделать ничего как следует</a:t>
            </a:r>
          </a:p>
        </p:txBody>
      </p:sp>
    </p:spTree>
    <p:extLst>
      <p:ext uri="{BB962C8B-B14F-4D97-AF65-F5344CB8AC3E}">
        <p14:creationId xmlns:p14="http://schemas.microsoft.com/office/powerpoint/2010/main" val="86644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171570"/>
            <a:ext cx="10818254" cy="1097280"/>
          </a:xfrm>
        </p:spPr>
        <p:txBody>
          <a:bodyPr>
            <a:normAutofit/>
          </a:bodyPr>
          <a:lstStyle/>
          <a:p>
            <a:pPr algn="ctr"/>
            <a:r>
              <a:rPr lang="ru-RU" sz="4000" dirty="0" smtClean="0"/>
              <a:t>Март 1795 – первое публичное выступление</a:t>
            </a:r>
            <a:endParaRPr lang="ru-RU" sz="4000" dirty="0"/>
          </a:p>
        </p:txBody>
      </p:sp>
      <p:sp>
        <p:nvSpPr>
          <p:cNvPr id="3" name="Объект 2"/>
          <p:cNvSpPr>
            <a:spLocks noGrp="1"/>
          </p:cNvSpPr>
          <p:nvPr>
            <p:ph idx="1"/>
          </p:nvPr>
        </p:nvSpPr>
        <p:spPr>
          <a:xfrm>
            <a:off x="1371600" y="5692462"/>
            <a:ext cx="9448800" cy="632137"/>
          </a:xfrm>
        </p:spPr>
        <p:style>
          <a:lnRef idx="2">
            <a:schemeClr val="accent1"/>
          </a:lnRef>
          <a:fillRef idx="1">
            <a:schemeClr val="lt1"/>
          </a:fillRef>
          <a:effectRef idx="0">
            <a:schemeClr val="accent1"/>
          </a:effectRef>
          <a:fontRef idx="minor">
            <a:schemeClr val="dk1"/>
          </a:fontRef>
        </p:style>
        <p:txBody>
          <a:bodyPr/>
          <a:lstStyle/>
          <a:p>
            <a:pPr algn="ctr"/>
            <a:r>
              <a:rPr lang="ru-RU" dirty="0" smtClean="0"/>
              <a:t>Бетховен исполнял 1-й или 2-й концерт для фортепиано с оркестром</a:t>
            </a:r>
            <a:endParaRPr lang="ru-RU" dirty="0"/>
          </a:p>
        </p:txBody>
      </p:sp>
      <p:pic>
        <p:nvPicPr>
          <p:cNvPr id="4" name="Рисунок 3"/>
          <p:cNvPicPr>
            <a:picLocks noChangeAspect="1"/>
          </p:cNvPicPr>
          <p:nvPr/>
        </p:nvPicPr>
        <p:blipFill>
          <a:blip r:embed="rId2"/>
          <a:stretch>
            <a:fillRect/>
          </a:stretch>
        </p:blipFill>
        <p:spPr>
          <a:xfrm>
            <a:off x="2086379" y="1318449"/>
            <a:ext cx="7775603" cy="3681262"/>
          </a:xfrm>
          <a:prstGeom prst="rect">
            <a:avLst/>
          </a:prstGeom>
        </p:spPr>
      </p:pic>
    </p:spTree>
    <p:extLst>
      <p:ext uri="{BB962C8B-B14F-4D97-AF65-F5344CB8AC3E}">
        <p14:creationId xmlns:p14="http://schemas.microsoft.com/office/powerpoint/2010/main" val="36452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7763" y="378424"/>
            <a:ext cx="6568226" cy="1097280"/>
          </a:xfrm>
        </p:spPr>
        <p:txBody>
          <a:bodyPr>
            <a:noAutofit/>
          </a:bodyPr>
          <a:lstStyle/>
          <a:p>
            <a:pPr algn="ctr"/>
            <a:r>
              <a:rPr lang="ru-RU" sz="4400" dirty="0" smtClean="0"/>
              <a:t>Император Франц </a:t>
            </a:r>
            <a:r>
              <a:rPr lang="en-US" sz="4400" dirty="0" smtClean="0"/>
              <a:t>II</a:t>
            </a:r>
            <a:r>
              <a:rPr lang="ru-RU" sz="4400" dirty="0" smtClean="0"/>
              <a:t> </a:t>
            </a:r>
            <a:br>
              <a:rPr lang="ru-RU" sz="4400" dirty="0" smtClean="0"/>
            </a:br>
            <a:r>
              <a:rPr lang="ru-RU" sz="4400" dirty="0" smtClean="0"/>
              <a:t>(1768-1835)</a:t>
            </a:r>
            <a:endParaRPr lang="ru-RU" sz="4400" dirty="0"/>
          </a:p>
        </p:txBody>
      </p:sp>
      <p:sp>
        <p:nvSpPr>
          <p:cNvPr id="4" name="Объект 3"/>
          <p:cNvSpPr>
            <a:spLocks noGrp="1"/>
          </p:cNvSpPr>
          <p:nvPr>
            <p:ph idx="1"/>
          </p:nvPr>
        </p:nvSpPr>
        <p:spPr>
          <a:xfrm>
            <a:off x="6400800" y="1904998"/>
            <a:ext cx="5151549" cy="4419601"/>
          </a:xfrm>
        </p:spPr>
        <p:style>
          <a:lnRef idx="2">
            <a:schemeClr val="accent1"/>
          </a:lnRef>
          <a:fillRef idx="1">
            <a:schemeClr val="lt1"/>
          </a:fillRef>
          <a:effectRef idx="0">
            <a:schemeClr val="accent1"/>
          </a:effectRef>
          <a:fontRef idx="minor">
            <a:schemeClr val="dk1"/>
          </a:fontRef>
        </p:style>
        <p:txBody>
          <a:bodyPr>
            <a:normAutofit lnSpcReduction="10000"/>
          </a:bodyPr>
          <a:lstStyle/>
          <a:p>
            <a:r>
              <a:rPr lang="ru-RU" sz="2800" dirty="0"/>
              <a:t>последний император Священной Римской империи с </a:t>
            </a:r>
            <a:r>
              <a:rPr lang="ru-RU" sz="2800" dirty="0" smtClean="0"/>
              <a:t> </a:t>
            </a:r>
            <a:r>
              <a:rPr lang="ru-RU" sz="2800" dirty="0"/>
              <a:t>1792 по </a:t>
            </a:r>
            <a:r>
              <a:rPr lang="ru-RU" sz="2800" dirty="0" smtClean="0"/>
              <a:t> </a:t>
            </a:r>
            <a:r>
              <a:rPr lang="ru-RU" sz="2800" dirty="0"/>
              <a:t>1806 </a:t>
            </a:r>
            <a:r>
              <a:rPr lang="ru-RU" sz="2800" dirty="0" smtClean="0"/>
              <a:t>год</a:t>
            </a:r>
          </a:p>
          <a:p>
            <a:r>
              <a:rPr lang="ru-RU" sz="2800" dirty="0" smtClean="0"/>
              <a:t> </a:t>
            </a:r>
            <a:r>
              <a:rPr lang="ru-RU" sz="2800" dirty="0" smtClean="0"/>
              <a:t>Император, к сожалению, </a:t>
            </a:r>
            <a:r>
              <a:rPr lang="ru-RU" sz="2800" u="sng" dirty="0" smtClean="0"/>
              <a:t>совсем не ценил Бетховена</a:t>
            </a:r>
            <a:r>
              <a:rPr lang="ru-RU" sz="2800" dirty="0" smtClean="0"/>
              <a:t>. Он говорил: «Если б Бетховен всегда сочинял милые вещи! </a:t>
            </a:r>
            <a:r>
              <a:rPr lang="ru-RU" sz="2800" dirty="0" smtClean="0"/>
              <a:t> А </a:t>
            </a:r>
            <a:r>
              <a:rPr lang="ru-RU" sz="2800" dirty="0" smtClean="0"/>
              <a:t>то все норовит устроить революцию в музыке</a:t>
            </a:r>
            <a:r>
              <a:rPr lang="ru-RU" sz="2800" dirty="0" smtClean="0"/>
              <a:t>!» А императоры очень боялись революций (даже в музыке).</a:t>
            </a:r>
            <a:endParaRPr lang="ru-RU" sz="2800" dirty="0"/>
          </a:p>
        </p:txBody>
      </p:sp>
      <p:pic>
        <p:nvPicPr>
          <p:cNvPr id="3" name="Рисунок 2"/>
          <p:cNvPicPr>
            <a:picLocks noChangeAspect="1"/>
          </p:cNvPicPr>
          <p:nvPr/>
        </p:nvPicPr>
        <p:blipFill>
          <a:blip r:embed="rId2"/>
          <a:stretch>
            <a:fillRect/>
          </a:stretch>
        </p:blipFill>
        <p:spPr>
          <a:xfrm>
            <a:off x="302858" y="198120"/>
            <a:ext cx="4663696" cy="6132759"/>
          </a:xfrm>
          <a:prstGeom prst="rect">
            <a:avLst/>
          </a:prstGeom>
        </p:spPr>
      </p:pic>
    </p:spTree>
    <p:extLst>
      <p:ext uri="{BB962C8B-B14F-4D97-AF65-F5344CB8AC3E}">
        <p14:creationId xmlns:p14="http://schemas.microsoft.com/office/powerpoint/2010/main" val="427734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547" y="404182"/>
            <a:ext cx="11824950" cy="1097280"/>
          </a:xfrm>
        </p:spPr>
        <p:txBody>
          <a:bodyPr>
            <a:noAutofit/>
          </a:bodyPr>
          <a:lstStyle/>
          <a:p>
            <a:r>
              <a:rPr lang="ru-RU" sz="4000" dirty="0"/>
              <a:t>Соната для фортепиано №1 f-</a:t>
            </a:r>
            <a:r>
              <a:rPr lang="ru-RU" sz="4000" dirty="0" err="1"/>
              <a:t>moll</a:t>
            </a:r>
            <a:r>
              <a:rPr lang="ru-RU" sz="4000" dirty="0"/>
              <a:t> </a:t>
            </a:r>
            <a:r>
              <a:rPr lang="ru-RU" sz="4000" dirty="0" err="1"/>
              <a:t>Op</a:t>
            </a:r>
            <a:r>
              <a:rPr lang="ru-RU" sz="4000" dirty="0"/>
              <a:t>. 2 №</a:t>
            </a:r>
            <a:r>
              <a:rPr lang="ru-RU" sz="4000" dirty="0" smtClean="0"/>
              <a:t>1 (1795)</a:t>
            </a:r>
            <a:r>
              <a:rPr lang="ru-RU" sz="4000" dirty="0"/>
              <a:t/>
            </a:r>
            <a:br>
              <a:rPr lang="ru-RU" sz="4000" dirty="0"/>
            </a:br>
            <a:endParaRPr lang="ru-RU" sz="4000" dirty="0"/>
          </a:p>
        </p:txBody>
      </p:sp>
      <p:sp>
        <p:nvSpPr>
          <p:cNvPr id="3" name="Объект 2"/>
          <p:cNvSpPr>
            <a:spLocks noGrp="1"/>
          </p:cNvSpPr>
          <p:nvPr>
            <p:ph idx="1"/>
          </p:nvPr>
        </p:nvSpPr>
        <p:spPr>
          <a:xfrm>
            <a:off x="1178415" y="1751527"/>
            <a:ext cx="6639059" cy="4585954"/>
          </a:xfrm>
        </p:spPr>
        <p:style>
          <a:lnRef idx="2">
            <a:schemeClr val="accent1"/>
          </a:lnRef>
          <a:fillRef idx="1">
            <a:schemeClr val="lt1"/>
          </a:fillRef>
          <a:effectRef idx="0">
            <a:schemeClr val="accent1"/>
          </a:effectRef>
          <a:fontRef idx="minor">
            <a:schemeClr val="dk1"/>
          </a:fontRef>
        </p:style>
        <p:txBody>
          <a:bodyPr>
            <a:normAutofit lnSpcReduction="10000"/>
          </a:bodyPr>
          <a:lstStyle/>
          <a:p>
            <a:r>
              <a:rPr lang="ru-RU" sz="2400" dirty="0"/>
              <a:t>была написана </a:t>
            </a:r>
            <a:r>
              <a:rPr lang="ru-RU" sz="2400" dirty="0" smtClean="0"/>
              <a:t> </a:t>
            </a:r>
            <a:r>
              <a:rPr lang="ru-RU" sz="2400" dirty="0"/>
              <a:t>в 1795 году, и посвящена Йозефу Гайдну</a:t>
            </a:r>
            <a:r>
              <a:rPr lang="ru-RU" sz="2400" dirty="0" smtClean="0"/>
              <a:t>.</a:t>
            </a:r>
          </a:p>
          <a:p>
            <a:r>
              <a:rPr lang="ru-RU" sz="2400" dirty="0"/>
              <a:t>«В </a:t>
            </a:r>
            <a:r>
              <a:rPr lang="ru-RU" sz="2400" dirty="0" err="1" smtClean="0"/>
              <a:t>Allegro</a:t>
            </a:r>
            <a:r>
              <a:rPr lang="ru-RU" sz="2400" dirty="0" smtClean="0"/>
              <a:t> </a:t>
            </a:r>
            <a:r>
              <a:rPr lang="ru-RU" sz="2400" dirty="0"/>
              <a:t>ни один звук не походит на Гайдна и Моцарта; оно пол­но страсти и драматизма; у Бетховена нахмуренное лицо. </a:t>
            </a:r>
            <a:r>
              <a:rPr lang="ru-RU" sz="2400" dirty="0" err="1"/>
              <a:t>Adagio</a:t>
            </a:r>
            <a:r>
              <a:rPr lang="ru-RU" sz="2400" dirty="0"/>
              <a:t> </a:t>
            </a:r>
            <a:r>
              <a:rPr lang="ru-RU" sz="2400" dirty="0" smtClean="0"/>
              <a:t>написано в </a:t>
            </a:r>
            <a:r>
              <a:rPr lang="ru-RU" sz="2400" dirty="0"/>
              <a:t>духе времени, но все же и оно менее слащаво. В третьей части вновь </a:t>
            </a:r>
            <a:r>
              <a:rPr lang="ru-RU" sz="2400" dirty="0" smtClean="0"/>
              <a:t>новое </a:t>
            </a:r>
            <a:r>
              <a:rPr lang="ru-RU" sz="2400" dirty="0"/>
              <a:t>веяние, это драматический менуэт. То же и в последней части: в ней нет ни единого звука Гайдна и Моцарта. Первые сонаты Бетховена на­писаны в исходе XVIII столетия, по все они по своему духу принадлежат всецело XIX-</a:t>
            </a:r>
            <a:r>
              <a:rPr lang="ru-RU" sz="2400" dirty="0" err="1"/>
              <a:t>му</a:t>
            </a:r>
            <a:r>
              <a:rPr lang="ru-RU" sz="2400" dirty="0"/>
              <a:t> столетию</a:t>
            </a:r>
            <a:r>
              <a:rPr lang="ru-RU" sz="2400" dirty="0" smtClean="0"/>
              <a:t>».</a:t>
            </a:r>
          </a:p>
          <a:p>
            <a:r>
              <a:rPr lang="ru-RU" sz="2400" dirty="0" smtClean="0"/>
              <a:t>Эти слова принадлежат русскому композитору Антону Григорьевичу Рубинштейну</a:t>
            </a:r>
            <a:endParaRPr lang="ru-RU" sz="2400" dirty="0"/>
          </a:p>
        </p:txBody>
      </p:sp>
      <p:pic>
        <p:nvPicPr>
          <p:cNvPr id="4" name="Рисунок 3"/>
          <p:cNvPicPr>
            <a:picLocks noChangeAspect="1"/>
          </p:cNvPicPr>
          <p:nvPr/>
        </p:nvPicPr>
        <p:blipFill>
          <a:blip r:embed="rId3"/>
          <a:stretch>
            <a:fillRect/>
          </a:stretch>
        </p:blipFill>
        <p:spPr>
          <a:xfrm>
            <a:off x="8438125" y="1751527"/>
            <a:ext cx="3348188" cy="4365200"/>
          </a:xfrm>
          <a:prstGeom prst="rect">
            <a:avLst/>
          </a:prstGeom>
        </p:spPr>
      </p:pic>
    </p:spTree>
    <p:extLst>
      <p:ext uri="{BB962C8B-B14F-4D97-AF65-F5344CB8AC3E}">
        <p14:creationId xmlns:p14="http://schemas.microsoft.com/office/powerpoint/2010/main" val="265072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ano-Sonata-No.0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4350" y="5596944"/>
            <a:ext cx="609600" cy="609600"/>
          </a:xfrm>
          <a:prstGeom prst="rect">
            <a:avLst/>
          </a:prstGeom>
        </p:spPr>
      </p:pic>
      <p:pic>
        <p:nvPicPr>
          <p:cNvPr id="4" name="Рисунок 3"/>
          <p:cNvPicPr>
            <a:picLocks noChangeAspect="1"/>
          </p:cNvPicPr>
          <p:nvPr/>
        </p:nvPicPr>
        <p:blipFill rotWithShape="1">
          <a:blip r:embed="rId5"/>
          <a:srcRect l="2467" t="7146" r="3889" b="5439"/>
          <a:stretch/>
        </p:blipFill>
        <p:spPr>
          <a:xfrm>
            <a:off x="2060619" y="296213"/>
            <a:ext cx="9710671" cy="6408801"/>
          </a:xfrm>
          <a:prstGeom prst="rect">
            <a:avLst/>
          </a:prstGeom>
        </p:spPr>
      </p:pic>
    </p:spTree>
    <p:extLst>
      <p:ext uri="{BB962C8B-B14F-4D97-AF65-F5344CB8AC3E}">
        <p14:creationId xmlns:p14="http://schemas.microsoft.com/office/powerpoint/2010/main" val="374623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0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68569" y="940158"/>
            <a:ext cx="9448800" cy="1097280"/>
          </a:xfrm>
        </p:spPr>
        <p:txBody>
          <a:bodyPr>
            <a:normAutofit fontScale="90000"/>
          </a:bodyPr>
          <a:lstStyle/>
          <a:p>
            <a:pPr algn="ctr"/>
            <a:r>
              <a:rPr lang="ru-RU" sz="5400" dirty="0"/>
              <a:t>Соната №8 </a:t>
            </a:r>
            <a:r>
              <a:rPr lang="en-US" sz="5400" dirty="0"/>
              <a:t>c</a:t>
            </a:r>
            <a:r>
              <a:rPr lang="ru-RU" sz="5400" dirty="0"/>
              <a:t> -</a:t>
            </a:r>
            <a:r>
              <a:rPr lang="en-US" sz="5400" dirty="0"/>
              <a:t> moll</a:t>
            </a:r>
            <a:r>
              <a:rPr lang="ru-RU" sz="5400" dirty="0"/>
              <a:t> («Патетическая»), 1799</a:t>
            </a:r>
            <a:br>
              <a:rPr lang="ru-RU" sz="5400" dirty="0"/>
            </a:br>
            <a:endParaRPr lang="ru-RU" sz="5400" dirty="0"/>
          </a:p>
        </p:txBody>
      </p:sp>
      <p:sp>
        <p:nvSpPr>
          <p:cNvPr id="3" name="Объект 2"/>
          <p:cNvSpPr>
            <a:spLocks noGrp="1"/>
          </p:cNvSpPr>
          <p:nvPr>
            <p:ph idx="1"/>
          </p:nvPr>
        </p:nvSpPr>
        <p:spPr>
          <a:xfrm>
            <a:off x="4539803" y="1904996"/>
            <a:ext cx="6883758" cy="4419601"/>
          </a:xfrm>
        </p:spPr>
        <p:style>
          <a:lnRef idx="2">
            <a:schemeClr val="accent1"/>
          </a:lnRef>
          <a:fillRef idx="1">
            <a:schemeClr val="lt1"/>
          </a:fillRef>
          <a:effectRef idx="0">
            <a:schemeClr val="accent1"/>
          </a:effectRef>
          <a:fontRef idx="minor">
            <a:schemeClr val="dk1"/>
          </a:fontRef>
        </p:style>
        <p:txBody>
          <a:bodyPr>
            <a:normAutofit lnSpcReduction="10000"/>
          </a:bodyPr>
          <a:lstStyle/>
          <a:p>
            <a:r>
              <a:rPr lang="ru-RU" sz="2800" dirty="0"/>
              <a:t>Соната была написана в 1798-1799 годах и впервые опубликована в декабре 1799 года под названием «Большая патетическая соната» с посвящением князю Карлу </a:t>
            </a:r>
            <a:r>
              <a:rPr lang="ru-RU" sz="2800" dirty="0" err="1"/>
              <a:t>Лихновскому</a:t>
            </a:r>
            <a:r>
              <a:rPr lang="ru-RU" sz="2800" dirty="0"/>
              <a:t>.</a:t>
            </a:r>
          </a:p>
          <a:p>
            <a:endParaRPr lang="ru-RU" sz="2800" dirty="0"/>
          </a:p>
          <a:p>
            <a:r>
              <a:rPr lang="ru-RU" sz="2800" dirty="0"/>
              <a:t>В сонате три части:</a:t>
            </a:r>
          </a:p>
          <a:p>
            <a:r>
              <a:rPr lang="ru-RU" sz="2800" dirty="0"/>
              <a:t>1. </a:t>
            </a:r>
            <a:r>
              <a:rPr lang="ru-RU" sz="2800" dirty="0" err="1"/>
              <a:t>Grave</a:t>
            </a:r>
            <a:r>
              <a:rPr lang="ru-RU" sz="2800" dirty="0"/>
              <a:t> — </a:t>
            </a:r>
            <a:r>
              <a:rPr lang="ru-RU" sz="2800" dirty="0" err="1"/>
              <a:t>Allegro</a:t>
            </a:r>
            <a:r>
              <a:rPr lang="ru-RU" sz="2800" dirty="0"/>
              <a:t> </a:t>
            </a:r>
            <a:r>
              <a:rPr lang="ru-RU" sz="2800" dirty="0" err="1"/>
              <a:t>di</a:t>
            </a:r>
            <a:r>
              <a:rPr lang="ru-RU" sz="2800" dirty="0"/>
              <a:t> </a:t>
            </a:r>
            <a:r>
              <a:rPr lang="ru-RU" sz="2800" dirty="0" err="1"/>
              <a:t>molto</a:t>
            </a:r>
            <a:r>
              <a:rPr lang="ru-RU" sz="2800" dirty="0"/>
              <a:t> e </a:t>
            </a:r>
            <a:r>
              <a:rPr lang="ru-RU" sz="2800" dirty="0" err="1"/>
              <a:t>con</a:t>
            </a:r>
            <a:r>
              <a:rPr lang="ru-RU" sz="2800" dirty="0"/>
              <a:t> </a:t>
            </a:r>
            <a:r>
              <a:rPr lang="ru-RU" sz="2800" dirty="0" err="1"/>
              <a:t>brio</a:t>
            </a:r>
            <a:endParaRPr lang="ru-RU" sz="2800" dirty="0"/>
          </a:p>
          <a:p>
            <a:r>
              <a:rPr lang="ru-RU" sz="2800" dirty="0"/>
              <a:t>2. </a:t>
            </a:r>
            <a:r>
              <a:rPr lang="ru-RU" sz="2800" dirty="0" err="1"/>
              <a:t>Adagio</a:t>
            </a:r>
            <a:r>
              <a:rPr lang="ru-RU" sz="2800" dirty="0"/>
              <a:t> </a:t>
            </a:r>
            <a:r>
              <a:rPr lang="ru-RU" sz="2800" dirty="0" err="1"/>
              <a:t>cantabile</a:t>
            </a:r>
            <a:endParaRPr lang="ru-RU" sz="2800" dirty="0"/>
          </a:p>
          <a:p>
            <a:r>
              <a:rPr lang="ru-RU" sz="2800" dirty="0"/>
              <a:t>3. </a:t>
            </a:r>
            <a:r>
              <a:rPr lang="ru-RU" sz="2800" dirty="0" err="1"/>
              <a:t>Rondo</a:t>
            </a:r>
            <a:r>
              <a:rPr lang="ru-RU" sz="2800" dirty="0"/>
              <a:t>, </a:t>
            </a:r>
            <a:r>
              <a:rPr lang="ru-RU" sz="2800" dirty="0" err="1"/>
              <a:t>allegro</a:t>
            </a:r>
            <a:endParaRPr lang="ru-RU" sz="2800" dirty="0"/>
          </a:p>
        </p:txBody>
      </p:sp>
      <p:pic>
        <p:nvPicPr>
          <p:cNvPr id="4" name="Рисунок 3"/>
          <p:cNvPicPr>
            <a:picLocks noChangeAspect="1"/>
          </p:cNvPicPr>
          <p:nvPr/>
        </p:nvPicPr>
        <p:blipFill>
          <a:blip r:embed="rId2"/>
          <a:stretch>
            <a:fillRect/>
          </a:stretch>
        </p:blipFill>
        <p:spPr>
          <a:xfrm>
            <a:off x="444455" y="1757360"/>
            <a:ext cx="3524250" cy="4714875"/>
          </a:xfrm>
          <a:prstGeom prst="rect">
            <a:avLst/>
          </a:prstGeom>
        </p:spPr>
      </p:pic>
    </p:spTree>
    <p:extLst>
      <p:ext uri="{BB962C8B-B14F-4D97-AF65-F5344CB8AC3E}">
        <p14:creationId xmlns:p14="http://schemas.microsoft.com/office/powerpoint/2010/main" val="264044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0"/>
            <a:ext cx="9448800" cy="1097280"/>
          </a:xfrm>
        </p:spPr>
        <p:txBody>
          <a:bodyPr>
            <a:normAutofit/>
          </a:bodyPr>
          <a:lstStyle/>
          <a:p>
            <a:pPr algn="ctr"/>
            <a:r>
              <a:rPr lang="ru-RU" sz="4400" dirty="0" smtClean="0"/>
              <a:t>Что означает слово «патетическая»?</a:t>
            </a:r>
            <a:endParaRPr lang="ru-RU" sz="4400" dirty="0"/>
          </a:p>
        </p:txBody>
      </p:sp>
      <p:sp>
        <p:nvSpPr>
          <p:cNvPr id="3" name="Объект 2"/>
          <p:cNvSpPr>
            <a:spLocks noGrp="1"/>
          </p:cNvSpPr>
          <p:nvPr>
            <p:ph idx="1"/>
          </p:nvPr>
        </p:nvSpPr>
        <p:spPr>
          <a:xfrm>
            <a:off x="6722771" y="1810063"/>
            <a:ext cx="5179454" cy="4419601"/>
          </a:xfrm>
        </p:spPr>
        <p:style>
          <a:lnRef idx="2">
            <a:schemeClr val="accent1"/>
          </a:lnRef>
          <a:fillRef idx="1">
            <a:schemeClr val="lt1"/>
          </a:fillRef>
          <a:effectRef idx="0">
            <a:schemeClr val="accent1"/>
          </a:effectRef>
          <a:fontRef idx="minor">
            <a:schemeClr val="dk1"/>
          </a:fontRef>
        </p:style>
        <p:txBody>
          <a:bodyPr>
            <a:normAutofit/>
          </a:bodyPr>
          <a:lstStyle/>
          <a:p>
            <a:r>
              <a:rPr lang="ru-RU" sz="2800" dirty="0" smtClean="0"/>
              <a:t>Исполненная </a:t>
            </a:r>
            <a:r>
              <a:rPr lang="ru-RU" sz="2800" dirty="0"/>
              <a:t>пафоса, </a:t>
            </a:r>
            <a:r>
              <a:rPr lang="ru-RU" sz="2800" dirty="0" smtClean="0"/>
              <a:t>страстно-взволнованная</a:t>
            </a:r>
          </a:p>
          <a:p>
            <a:r>
              <a:rPr lang="ru-RU" sz="2800" b="1" u="sng" dirty="0" smtClean="0"/>
              <a:t>Пафос</a:t>
            </a:r>
            <a:r>
              <a:rPr lang="ru-RU" sz="2800" dirty="0" smtClean="0"/>
              <a:t> -  в переводе с древнегреческого означает «страсть», «воодушевление».  Так обращаются к аудитории ораторы</a:t>
            </a:r>
            <a:r>
              <a:rPr lang="ru-RU" sz="2800" dirty="0"/>
              <a:t>, желая заставить их чувствовать то, что </a:t>
            </a:r>
            <a:r>
              <a:rPr lang="ru-RU" sz="2800" dirty="0" smtClean="0"/>
              <a:t>они хотят. Как на этой картине.</a:t>
            </a:r>
          </a:p>
          <a:p>
            <a:pPr marL="0" indent="0">
              <a:buNone/>
            </a:pPr>
            <a:endParaRPr lang="ru-RU" sz="2800" dirty="0" smtClean="0"/>
          </a:p>
          <a:p>
            <a:endParaRPr lang="ru-RU" sz="2800" dirty="0"/>
          </a:p>
        </p:txBody>
      </p:sp>
      <p:pic>
        <p:nvPicPr>
          <p:cNvPr id="4" name="Рисунок 3"/>
          <p:cNvPicPr>
            <a:picLocks noChangeAspect="1"/>
          </p:cNvPicPr>
          <p:nvPr/>
        </p:nvPicPr>
        <p:blipFill>
          <a:blip r:embed="rId2"/>
          <a:stretch>
            <a:fillRect/>
          </a:stretch>
        </p:blipFill>
        <p:spPr>
          <a:xfrm>
            <a:off x="643944" y="2239274"/>
            <a:ext cx="5547372" cy="3561180"/>
          </a:xfrm>
          <a:prstGeom prst="rect">
            <a:avLst/>
          </a:prstGeom>
        </p:spPr>
      </p:pic>
    </p:spTree>
    <p:extLst>
      <p:ext uri="{BB962C8B-B14F-4D97-AF65-F5344CB8AC3E}">
        <p14:creationId xmlns:p14="http://schemas.microsoft.com/office/powerpoint/2010/main" val="14799045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291" y="558728"/>
            <a:ext cx="11288334" cy="1097280"/>
          </a:xfrm>
        </p:spPr>
        <p:txBody>
          <a:bodyPr>
            <a:noAutofit/>
          </a:bodyPr>
          <a:lstStyle/>
          <a:p>
            <a:pPr algn="ctr"/>
            <a:r>
              <a:rPr lang="ru-RU" sz="4000" dirty="0"/>
              <a:t>Соната для фортепиано №8 </a:t>
            </a:r>
            <a:r>
              <a:rPr lang="en-US" sz="4000" dirty="0" smtClean="0"/>
              <a:t>c</a:t>
            </a:r>
            <a:r>
              <a:rPr lang="ru-RU" sz="4000" dirty="0" smtClean="0"/>
              <a:t> </a:t>
            </a:r>
            <a:r>
              <a:rPr lang="ru-RU" sz="4000" dirty="0" err="1" smtClean="0"/>
              <a:t>moll</a:t>
            </a:r>
            <a:r>
              <a:rPr lang="en-US" sz="4000" dirty="0" smtClean="0"/>
              <a:t> </a:t>
            </a:r>
            <a:r>
              <a:rPr lang="ru-RU" sz="4000" dirty="0" smtClean="0"/>
              <a:t>«Патетическая» (1798)</a:t>
            </a:r>
            <a:r>
              <a:rPr lang="ru-RU" sz="4000" dirty="0"/>
              <a:t/>
            </a:r>
            <a:br>
              <a:rPr lang="ru-RU" sz="4000" dirty="0"/>
            </a:br>
            <a:endParaRPr lang="ru-RU" sz="4000" dirty="0"/>
          </a:p>
        </p:txBody>
      </p:sp>
      <p:sp>
        <p:nvSpPr>
          <p:cNvPr id="3" name="Объект 2"/>
          <p:cNvSpPr>
            <a:spLocks noGrp="1"/>
          </p:cNvSpPr>
          <p:nvPr>
            <p:ph idx="1"/>
          </p:nvPr>
        </p:nvSpPr>
        <p:spPr>
          <a:xfrm>
            <a:off x="5576552" y="1265987"/>
            <a:ext cx="5911403" cy="2624023"/>
          </a:xfrm>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marL="0" indent="0">
              <a:buNone/>
            </a:pPr>
            <a:r>
              <a:rPr lang="ru-RU" sz="2400" dirty="0" smtClean="0"/>
              <a:t>Давайте послушаем 1-ю часть этой знаменитой сонаты. Необычно уже то, что она начинается медленным </a:t>
            </a:r>
            <a:r>
              <a:rPr lang="ru-RU" sz="2400" b="1" u="sng" dirty="0" smtClean="0"/>
              <a:t>вступлением</a:t>
            </a:r>
            <a:r>
              <a:rPr lang="ru-RU" sz="2400" dirty="0" smtClean="0"/>
              <a:t>.</a:t>
            </a:r>
          </a:p>
          <a:p>
            <a:pPr marL="0" indent="0">
              <a:buNone/>
            </a:pPr>
            <a:r>
              <a:rPr lang="ru-RU" sz="2400" b="1" u="sng" dirty="0" smtClean="0"/>
              <a:t>Главная партия</a:t>
            </a:r>
            <a:r>
              <a:rPr lang="ru-RU" sz="2400" dirty="0" smtClean="0"/>
              <a:t> порывиста, она стремительно взлетает вверх на фоне непрерывного и тревожного баса.</a:t>
            </a:r>
          </a:p>
          <a:p>
            <a:pPr marL="0" indent="0">
              <a:buNone/>
            </a:pPr>
            <a:r>
              <a:rPr lang="ru-RU" sz="2400" b="1" u="sng" dirty="0" smtClean="0"/>
              <a:t>Побочная партия</a:t>
            </a:r>
            <a:r>
              <a:rPr lang="ru-RU" sz="2400" dirty="0" smtClean="0"/>
              <a:t> тоже страстная, взволнованная, в ми бемоль – миноре, что необычно для классических сонат</a:t>
            </a:r>
            <a:endParaRPr lang="ru-RU" sz="2400" dirty="0"/>
          </a:p>
        </p:txBody>
      </p:sp>
      <p:pic>
        <p:nvPicPr>
          <p:cNvPr id="4" name="Piano-Sonata-No.08-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30606" y="4360380"/>
            <a:ext cx="609600" cy="609600"/>
          </a:xfrm>
          <a:prstGeom prst="rect">
            <a:avLst/>
          </a:prstGeom>
        </p:spPr>
      </p:pic>
      <p:pic>
        <p:nvPicPr>
          <p:cNvPr id="5" name="Рисунок 4"/>
          <p:cNvPicPr>
            <a:picLocks noChangeAspect="1"/>
          </p:cNvPicPr>
          <p:nvPr/>
        </p:nvPicPr>
        <p:blipFill>
          <a:blip r:embed="rId5"/>
          <a:stretch>
            <a:fillRect/>
          </a:stretch>
        </p:blipFill>
        <p:spPr>
          <a:xfrm>
            <a:off x="265107" y="1162956"/>
            <a:ext cx="4285370" cy="2727054"/>
          </a:xfrm>
          <a:prstGeom prst="rect">
            <a:avLst/>
          </a:prstGeom>
        </p:spPr>
      </p:pic>
      <p:sp>
        <p:nvSpPr>
          <p:cNvPr id="6" name="TextBox 5"/>
          <p:cNvSpPr txBox="1"/>
          <p:nvPr/>
        </p:nvSpPr>
        <p:spPr>
          <a:xfrm>
            <a:off x="766291" y="738036"/>
            <a:ext cx="1470274" cy="400110"/>
          </a:xfrm>
          <a:prstGeom prst="rect">
            <a:avLst/>
          </a:prstGeom>
          <a:noFill/>
        </p:spPr>
        <p:txBody>
          <a:bodyPr wrap="none" rtlCol="0">
            <a:spAutoFit/>
          </a:bodyPr>
          <a:lstStyle/>
          <a:p>
            <a:r>
              <a:rPr lang="ru-RU" sz="2000" b="1" dirty="0" smtClean="0"/>
              <a:t>Вступление</a:t>
            </a:r>
            <a:endParaRPr lang="ru-RU" sz="2000" b="1" dirty="0"/>
          </a:p>
        </p:txBody>
      </p:sp>
      <p:pic>
        <p:nvPicPr>
          <p:cNvPr id="7" name="Рисунок 6"/>
          <p:cNvPicPr>
            <a:picLocks noChangeAspect="1"/>
          </p:cNvPicPr>
          <p:nvPr/>
        </p:nvPicPr>
        <p:blipFill>
          <a:blip r:embed="rId6"/>
          <a:stretch>
            <a:fillRect/>
          </a:stretch>
        </p:blipFill>
        <p:spPr>
          <a:xfrm>
            <a:off x="345629" y="4309861"/>
            <a:ext cx="4124325" cy="2419350"/>
          </a:xfrm>
          <a:prstGeom prst="rect">
            <a:avLst/>
          </a:prstGeom>
        </p:spPr>
      </p:pic>
      <p:sp>
        <p:nvSpPr>
          <p:cNvPr id="8" name="TextBox 7"/>
          <p:cNvSpPr txBox="1"/>
          <p:nvPr/>
        </p:nvSpPr>
        <p:spPr>
          <a:xfrm>
            <a:off x="589159" y="3940529"/>
            <a:ext cx="1881477" cy="400110"/>
          </a:xfrm>
          <a:prstGeom prst="rect">
            <a:avLst/>
          </a:prstGeom>
          <a:noFill/>
        </p:spPr>
        <p:txBody>
          <a:bodyPr wrap="none" rtlCol="0">
            <a:spAutoFit/>
          </a:bodyPr>
          <a:lstStyle/>
          <a:p>
            <a:r>
              <a:rPr lang="ru-RU" sz="2000" b="1" dirty="0" smtClean="0"/>
              <a:t>Главная партия</a:t>
            </a:r>
            <a:endParaRPr lang="ru-RU" sz="2000" b="1" dirty="0"/>
          </a:p>
        </p:txBody>
      </p:sp>
      <p:sp>
        <p:nvSpPr>
          <p:cNvPr id="9" name="TextBox 8"/>
          <p:cNvSpPr txBox="1"/>
          <p:nvPr/>
        </p:nvSpPr>
        <p:spPr>
          <a:xfrm>
            <a:off x="6410458" y="3940529"/>
            <a:ext cx="2106667" cy="400110"/>
          </a:xfrm>
          <a:prstGeom prst="rect">
            <a:avLst/>
          </a:prstGeom>
          <a:noFill/>
        </p:spPr>
        <p:txBody>
          <a:bodyPr wrap="none" rtlCol="0">
            <a:spAutoFit/>
          </a:bodyPr>
          <a:lstStyle/>
          <a:p>
            <a:r>
              <a:rPr lang="ru-RU" sz="2000" b="1" dirty="0" smtClean="0"/>
              <a:t>Побочная партия</a:t>
            </a:r>
            <a:endParaRPr lang="ru-RU" sz="2000" b="1" dirty="0"/>
          </a:p>
        </p:txBody>
      </p:sp>
      <p:pic>
        <p:nvPicPr>
          <p:cNvPr id="10" name="Рисунок 9"/>
          <p:cNvPicPr>
            <a:picLocks noChangeAspect="1"/>
          </p:cNvPicPr>
          <p:nvPr/>
        </p:nvPicPr>
        <p:blipFill>
          <a:blip r:embed="rId7"/>
          <a:stretch>
            <a:fillRect/>
          </a:stretch>
        </p:blipFill>
        <p:spPr>
          <a:xfrm>
            <a:off x="5844795" y="4360380"/>
            <a:ext cx="5807917" cy="2368831"/>
          </a:xfrm>
          <a:prstGeom prst="rect">
            <a:avLst/>
          </a:prstGeom>
        </p:spPr>
      </p:pic>
    </p:spTree>
    <p:extLst>
      <p:ext uri="{BB962C8B-B14F-4D97-AF65-F5344CB8AC3E}">
        <p14:creationId xmlns:p14="http://schemas.microsoft.com/office/powerpoint/2010/main" val="242962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05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11500" dirty="0" smtClean="0"/>
              <a:t>Вена</a:t>
            </a:r>
            <a:endParaRPr lang="ru-RU" dirty="0"/>
          </a:p>
        </p:txBody>
      </p:sp>
      <p:sp>
        <p:nvSpPr>
          <p:cNvPr id="3" name="Текст 2"/>
          <p:cNvSpPr>
            <a:spLocks noGrp="1"/>
          </p:cNvSpPr>
          <p:nvPr>
            <p:ph type="body" idx="1"/>
          </p:nvPr>
        </p:nvSpPr>
        <p:spPr/>
        <p:txBody>
          <a:bodyPr/>
          <a:lstStyle/>
          <a:p>
            <a:r>
              <a:rPr lang="ru-RU" sz="4000" dirty="0"/>
              <a:t>(</a:t>
            </a:r>
            <a:r>
              <a:rPr lang="ru-RU" sz="4000" dirty="0" smtClean="0"/>
              <a:t>1792-1800)</a:t>
            </a:r>
            <a:endParaRPr lang="ru-RU" sz="4000" dirty="0"/>
          </a:p>
          <a:p>
            <a:endParaRPr lang="ru-RU" dirty="0"/>
          </a:p>
        </p:txBody>
      </p:sp>
    </p:spTree>
    <p:extLst>
      <p:ext uri="{BB962C8B-B14F-4D97-AF65-F5344CB8AC3E}">
        <p14:creationId xmlns:p14="http://schemas.microsoft.com/office/powerpoint/2010/main" val="237295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00389" y="2232981"/>
            <a:ext cx="9448800" cy="2828415"/>
          </a:xfrm>
        </p:spPr>
        <p:style>
          <a:lnRef idx="2">
            <a:schemeClr val="accent1"/>
          </a:lnRef>
          <a:fillRef idx="1">
            <a:schemeClr val="lt1"/>
          </a:fillRef>
          <a:effectRef idx="0">
            <a:schemeClr val="accent1"/>
          </a:effectRef>
          <a:fontRef idx="minor">
            <a:schemeClr val="dk1"/>
          </a:fontRef>
        </p:style>
        <p:txBody>
          <a:bodyPr>
            <a:noAutofit/>
          </a:bodyPr>
          <a:lstStyle/>
          <a:p>
            <a:pPr algn="ctr"/>
            <a:r>
              <a:rPr lang="ru-RU" sz="4400" dirty="0" smtClean="0"/>
              <a:t>В 27 лет у Бетховена появляются первые признаки страшной болезни…</a:t>
            </a:r>
            <a:br>
              <a:rPr lang="ru-RU" sz="4400" dirty="0" smtClean="0"/>
            </a:br>
            <a:r>
              <a:rPr lang="ru-RU" sz="4400" dirty="0" smtClean="0"/>
              <a:t>Продолжение следует</a:t>
            </a:r>
            <a:endParaRPr lang="ru-RU" sz="4400" dirty="0"/>
          </a:p>
        </p:txBody>
      </p:sp>
    </p:spTree>
    <p:extLst>
      <p:ext uri="{BB962C8B-B14F-4D97-AF65-F5344CB8AC3E}">
        <p14:creationId xmlns:p14="http://schemas.microsoft.com/office/powerpoint/2010/main" val="11883686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71600" y="1904999"/>
            <a:ext cx="9448800" cy="2692760"/>
          </a:xfrm>
        </p:spPr>
        <p:style>
          <a:lnRef idx="2">
            <a:schemeClr val="accent2"/>
          </a:lnRef>
          <a:fillRef idx="1">
            <a:schemeClr val="lt1"/>
          </a:fillRef>
          <a:effectRef idx="0">
            <a:schemeClr val="accent2"/>
          </a:effectRef>
          <a:fontRef idx="minor">
            <a:schemeClr val="dk1"/>
          </a:fontRef>
        </p:style>
        <p:txBody>
          <a:bodyPr>
            <a:normAutofit lnSpcReduction="10000"/>
          </a:bodyPr>
          <a:lstStyle/>
          <a:p>
            <a:pPr algn="ctr"/>
            <a:r>
              <a:rPr lang="ru-RU" sz="4000" b="1" dirty="0" smtClean="0"/>
              <a:t>Давайте познакомимся с Веной – городом, где прошла  вся взрослая жизнь великого композитора: посмотрим, где Бетховен часто бывал, где ходил, гулял.</a:t>
            </a:r>
            <a:endParaRPr lang="ru-RU" sz="4000" b="1" dirty="0"/>
          </a:p>
        </p:txBody>
      </p:sp>
    </p:spTree>
    <p:extLst>
      <p:ext uri="{BB962C8B-B14F-4D97-AF65-F5344CB8AC3E}">
        <p14:creationId xmlns:p14="http://schemas.microsoft.com/office/powerpoint/2010/main" val="262347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73521" y="-98094"/>
            <a:ext cx="6065949" cy="1097280"/>
          </a:xfrm>
        </p:spPr>
        <p:txBody>
          <a:bodyPr>
            <a:normAutofit/>
          </a:bodyPr>
          <a:lstStyle/>
          <a:p>
            <a:pPr algn="ctr"/>
            <a:r>
              <a:rPr lang="ru-RU" sz="4000" dirty="0" smtClean="0"/>
              <a:t>Собор </a:t>
            </a:r>
            <a:r>
              <a:rPr lang="ru-RU" sz="4000" dirty="0"/>
              <a:t>Святого </a:t>
            </a:r>
            <a:r>
              <a:rPr lang="ru-RU" sz="4000" dirty="0" err="1" smtClean="0"/>
              <a:t>Штефана</a:t>
            </a:r>
            <a:endParaRPr lang="ru-RU" sz="4000" dirty="0"/>
          </a:p>
        </p:txBody>
      </p:sp>
      <p:sp>
        <p:nvSpPr>
          <p:cNvPr id="3" name="Объект 2"/>
          <p:cNvSpPr>
            <a:spLocks noGrp="1"/>
          </p:cNvSpPr>
          <p:nvPr>
            <p:ph idx="1"/>
          </p:nvPr>
        </p:nvSpPr>
        <p:spPr>
          <a:xfrm>
            <a:off x="7443988" y="1904999"/>
            <a:ext cx="3376411" cy="1726844"/>
          </a:xfrm>
        </p:spPr>
        <p:style>
          <a:lnRef idx="2">
            <a:schemeClr val="accent1"/>
          </a:lnRef>
          <a:fillRef idx="1">
            <a:schemeClr val="lt1"/>
          </a:fillRef>
          <a:effectRef idx="0">
            <a:schemeClr val="accent1"/>
          </a:effectRef>
          <a:fontRef idx="minor">
            <a:schemeClr val="dk1"/>
          </a:fontRef>
        </p:style>
        <p:txBody>
          <a:bodyPr>
            <a:normAutofit/>
          </a:bodyPr>
          <a:lstStyle/>
          <a:p>
            <a:r>
              <a:rPr lang="ru-RU" sz="2800" dirty="0"/>
              <a:t>национальный символ Австрии и символ города Вены</a:t>
            </a:r>
          </a:p>
        </p:txBody>
      </p:sp>
      <p:pic>
        <p:nvPicPr>
          <p:cNvPr id="4" name="Рисунок 3"/>
          <p:cNvPicPr>
            <a:picLocks noChangeAspect="1"/>
          </p:cNvPicPr>
          <p:nvPr/>
        </p:nvPicPr>
        <p:blipFill>
          <a:blip r:embed="rId3"/>
          <a:stretch>
            <a:fillRect/>
          </a:stretch>
        </p:blipFill>
        <p:spPr>
          <a:xfrm>
            <a:off x="440025" y="334851"/>
            <a:ext cx="4236149" cy="6354222"/>
          </a:xfrm>
          <a:prstGeom prst="rect">
            <a:avLst/>
          </a:prstGeom>
        </p:spPr>
      </p:pic>
    </p:spTree>
    <p:extLst>
      <p:ext uri="{BB962C8B-B14F-4D97-AF65-F5344CB8AC3E}">
        <p14:creationId xmlns:p14="http://schemas.microsoft.com/office/powerpoint/2010/main" val="190361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352280" y="163489"/>
            <a:ext cx="9780968" cy="6520645"/>
          </a:xfrm>
          <a:prstGeom prst="rect">
            <a:avLst/>
          </a:prstGeom>
        </p:spPr>
      </p:pic>
    </p:spTree>
    <p:extLst>
      <p:ext uri="{BB962C8B-B14F-4D97-AF65-F5344CB8AC3E}">
        <p14:creationId xmlns:p14="http://schemas.microsoft.com/office/powerpoint/2010/main" val="44862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107583" y="78723"/>
            <a:ext cx="7144437" cy="6779277"/>
          </a:xfrm>
          <a:prstGeom prst="rect">
            <a:avLst/>
          </a:prstGeom>
        </p:spPr>
      </p:pic>
      <p:sp>
        <p:nvSpPr>
          <p:cNvPr id="3" name="Заголовок 2"/>
          <p:cNvSpPr>
            <a:spLocks noGrp="1"/>
          </p:cNvSpPr>
          <p:nvPr>
            <p:ph type="title"/>
          </p:nvPr>
        </p:nvSpPr>
        <p:spPr>
          <a:xfrm>
            <a:off x="8474298" y="-162489"/>
            <a:ext cx="3554569" cy="1097280"/>
          </a:xfrm>
        </p:spPr>
        <p:txBody>
          <a:bodyPr/>
          <a:lstStyle/>
          <a:p>
            <a:pPr algn="ctr"/>
            <a:r>
              <a:rPr lang="ru-RU" dirty="0" smtClean="0"/>
              <a:t>Портал </a:t>
            </a:r>
            <a:r>
              <a:rPr lang="ru-RU" dirty="0"/>
              <a:t>Гигантов</a:t>
            </a:r>
          </a:p>
        </p:txBody>
      </p:sp>
      <p:sp>
        <p:nvSpPr>
          <p:cNvPr id="4" name="TextBox 3"/>
          <p:cNvSpPr txBox="1"/>
          <p:nvPr/>
        </p:nvSpPr>
        <p:spPr>
          <a:xfrm>
            <a:off x="8738186" y="5988676"/>
            <a:ext cx="3026791"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ru-RU" sz="2400" b="1" dirty="0" smtClean="0"/>
              <a:t>Портал – вход в храм</a:t>
            </a:r>
            <a:endParaRPr lang="ru-RU" sz="2400" b="1" dirty="0"/>
          </a:p>
        </p:txBody>
      </p:sp>
    </p:spTree>
    <p:extLst>
      <p:ext uri="{BB962C8B-B14F-4D97-AF65-F5344CB8AC3E}">
        <p14:creationId xmlns:p14="http://schemas.microsoft.com/office/powerpoint/2010/main" val="158411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2479" y="-98095"/>
            <a:ext cx="9448800" cy="1097280"/>
          </a:xfrm>
        </p:spPr>
        <p:txBody>
          <a:bodyPr>
            <a:normAutofit/>
          </a:bodyPr>
          <a:lstStyle/>
          <a:p>
            <a:pPr algn="ctr"/>
            <a:r>
              <a:rPr lang="ru-RU" sz="5400" dirty="0" err="1" smtClean="0"/>
              <a:t>Хофбург</a:t>
            </a:r>
            <a:r>
              <a:rPr lang="ru-RU" sz="5400" dirty="0" smtClean="0"/>
              <a:t> </a:t>
            </a:r>
            <a:endParaRPr lang="ru-RU" sz="5400" dirty="0"/>
          </a:p>
        </p:txBody>
      </p:sp>
      <p:sp>
        <p:nvSpPr>
          <p:cNvPr id="3" name="Объект 2"/>
          <p:cNvSpPr>
            <a:spLocks noGrp="1"/>
          </p:cNvSpPr>
          <p:nvPr>
            <p:ph idx="1"/>
          </p:nvPr>
        </p:nvSpPr>
        <p:spPr>
          <a:xfrm>
            <a:off x="9813702" y="1853483"/>
            <a:ext cx="2120721" cy="3401097"/>
          </a:xfrm>
        </p:spPr>
        <p:style>
          <a:lnRef idx="2">
            <a:schemeClr val="accent1"/>
          </a:lnRef>
          <a:fillRef idx="1">
            <a:schemeClr val="lt1"/>
          </a:fillRef>
          <a:effectRef idx="0">
            <a:schemeClr val="accent1"/>
          </a:effectRef>
          <a:fontRef idx="minor">
            <a:schemeClr val="dk1"/>
          </a:fontRef>
        </p:style>
        <p:txBody>
          <a:bodyPr/>
          <a:lstStyle/>
          <a:p>
            <a:r>
              <a:rPr lang="ru-RU" dirty="0" smtClean="0"/>
              <a:t>Зимняя резиденция австрийских Габсбургов</a:t>
            </a:r>
          </a:p>
          <a:p>
            <a:r>
              <a:rPr lang="ru-RU" dirty="0"/>
              <a:t> </a:t>
            </a:r>
            <a:r>
              <a:rPr lang="ru-RU" dirty="0" smtClean="0"/>
              <a:t>Габсбурги – династия императоров Священной Римской империи</a:t>
            </a:r>
            <a:endParaRPr lang="ru-RU" dirty="0"/>
          </a:p>
        </p:txBody>
      </p:sp>
      <p:pic>
        <p:nvPicPr>
          <p:cNvPr id="4" name="Рисунок 3"/>
          <p:cNvPicPr>
            <a:picLocks noChangeAspect="1"/>
          </p:cNvPicPr>
          <p:nvPr/>
        </p:nvPicPr>
        <p:blipFill>
          <a:blip r:embed="rId2"/>
          <a:stretch>
            <a:fillRect/>
          </a:stretch>
        </p:blipFill>
        <p:spPr>
          <a:xfrm>
            <a:off x="489398" y="1465475"/>
            <a:ext cx="9118242" cy="4968730"/>
          </a:xfrm>
          <a:prstGeom prst="rect">
            <a:avLst/>
          </a:prstGeom>
        </p:spPr>
      </p:pic>
    </p:spTree>
    <p:extLst>
      <p:ext uri="{BB962C8B-B14F-4D97-AF65-F5344CB8AC3E}">
        <p14:creationId xmlns:p14="http://schemas.microsoft.com/office/powerpoint/2010/main" val="79484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6000" dirty="0" err="1"/>
              <a:t>Бургтеатр</a:t>
            </a:r>
            <a:r>
              <a:rPr lang="ru-RU" b="0" dirty="0"/>
              <a:t/>
            </a:r>
            <a:br>
              <a:rPr lang="ru-RU" b="0" dirty="0"/>
            </a:br>
            <a:endParaRPr lang="ru-RU" dirty="0"/>
          </a:p>
        </p:txBody>
      </p:sp>
      <p:pic>
        <p:nvPicPr>
          <p:cNvPr id="3" name="Рисунок 2"/>
          <p:cNvPicPr>
            <a:picLocks noChangeAspect="1"/>
          </p:cNvPicPr>
          <p:nvPr/>
        </p:nvPicPr>
        <p:blipFill>
          <a:blip r:embed="rId3"/>
          <a:stretch>
            <a:fillRect/>
          </a:stretch>
        </p:blipFill>
        <p:spPr>
          <a:xfrm>
            <a:off x="1506300" y="1056339"/>
            <a:ext cx="9179400" cy="4345872"/>
          </a:xfrm>
          <a:prstGeom prst="rect">
            <a:avLst/>
          </a:prstGeom>
        </p:spPr>
      </p:pic>
      <p:sp>
        <p:nvSpPr>
          <p:cNvPr id="4" name="TextBox 3"/>
          <p:cNvSpPr txBox="1"/>
          <p:nvPr/>
        </p:nvSpPr>
        <p:spPr>
          <a:xfrm>
            <a:off x="360608" y="5614099"/>
            <a:ext cx="11668259"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ru-RU" sz="2400" dirty="0" smtClean="0"/>
              <a:t>Придворный </a:t>
            </a:r>
            <a:r>
              <a:rPr lang="ru-RU" sz="2400" dirty="0"/>
              <a:t>театр в </a:t>
            </a:r>
            <a:r>
              <a:rPr lang="ru-RU" sz="2400" dirty="0" smtClean="0"/>
              <a:t> </a:t>
            </a:r>
            <a:r>
              <a:rPr lang="ru-RU" sz="2400" dirty="0" err="1"/>
              <a:t>Хофбурге</a:t>
            </a:r>
            <a:r>
              <a:rPr lang="ru-RU" sz="2400" dirty="0" smtClean="0"/>
              <a:t>. </a:t>
            </a:r>
            <a:r>
              <a:rPr lang="ru-RU" sz="2400" dirty="0"/>
              <a:t>В течение XVIII и XIX веков был одним из наиболее престижных театров германоязычного </a:t>
            </a:r>
            <a:r>
              <a:rPr lang="ru-RU" sz="2400" dirty="0" smtClean="0"/>
              <a:t>мира. Здесь была поставлена известная вам опера Моцарта «Свадьба Фигаро»</a:t>
            </a:r>
            <a:endParaRPr lang="ru-RU" sz="2400" dirty="0"/>
          </a:p>
        </p:txBody>
      </p:sp>
    </p:spTree>
    <p:extLst>
      <p:ext uri="{BB962C8B-B14F-4D97-AF65-F5344CB8AC3E}">
        <p14:creationId xmlns:p14="http://schemas.microsoft.com/office/powerpoint/2010/main" val="337656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Ноты: 16 x 9">
  <a:themeElements>
    <a:clrScheme name="MusicScore">
      <a:dk1>
        <a:sysClr val="windowText" lastClr="000000"/>
      </a:dk1>
      <a:lt1>
        <a:sysClr val="window" lastClr="FFFFFF"/>
      </a:lt1>
      <a:dk2>
        <a:srgbClr val="58595B"/>
      </a:dk2>
      <a:lt2>
        <a:srgbClr val="CCCECF"/>
      </a:lt2>
      <a:accent1>
        <a:srgbClr val="983700"/>
      </a:accent1>
      <a:accent2>
        <a:srgbClr val="CB933C"/>
      </a:accent2>
      <a:accent3>
        <a:srgbClr val="613D15"/>
      </a:accent3>
      <a:accent4>
        <a:srgbClr val="47405D"/>
      </a:accent4>
      <a:accent5>
        <a:srgbClr val="4E5C48"/>
      </a:accent5>
      <a:accent6>
        <a:srgbClr val="948A77"/>
      </a:accent6>
      <a:hlink>
        <a:srgbClr val="CB933C"/>
      </a:hlink>
      <a:folHlink>
        <a:srgbClr val="A6A6A6"/>
      </a:folHlink>
    </a:clrScheme>
    <a:fontScheme name="Garamond-Calibri">
      <a:majorFont>
        <a:latin typeface="Garamon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usic Score_16x9_TP103896547" id="{13BD9F89-B38E-4405-9F44-368138EA2B74}" vid="{EC59A5CD-E73B-4783-AC56-44742FC29DBB}"/>
    </a:ext>
  </a:extLst>
</a:theme>
</file>

<file path=ppt/theme/theme2.xml><?xml version="1.0" encoding="utf-8"?>
<a:theme xmlns:a="http://schemas.openxmlformats.org/drawingml/2006/main" name="Office Theme">
  <a:themeElements>
    <a:clrScheme name="MusicScore">
      <a:dk1>
        <a:sysClr val="windowText" lastClr="000000"/>
      </a:dk1>
      <a:lt1>
        <a:sysClr val="window" lastClr="FFFFFF"/>
      </a:lt1>
      <a:dk2>
        <a:srgbClr val="58595B"/>
      </a:dk2>
      <a:lt2>
        <a:srgbClr val="CCCECF"/>
      </a:lt2>
      <a:accent1>
        <a:srgbClr val="983700"/>
      </a:accent1>
      <a:accent2>
        <a:srgbClr val="CB933C"/>
      </a:accent2>
      <a:accent3>
        <a:srgbClr val="613D15"/>
      </a:accent3>
      <a:accent4>
        <a:srgbClr val="47405D"/>
      </a:accent4>
      <a:accent5>
        <a:srgbClr val="4E5C48"/>
      </a:accent5>
      <a:accent6>
        <a:srgbClr val="948A77"/>
      </a:accent6>
      <a:hlink>
        <a:srgbClr val="CB933C"/>
      </a:hlink>
      <a:folHlink>
        <a:srgbClr val="A6A6A6"/>
      </a:folHlink>
    </a:clrScheme>
    <a:fontScheme name="Garamond-Calibri">
      <a:majorFont>
        <a:latin typeface="Garamon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MusicScore">
      <a:dk1>
        <a:sysClr val="windowText" lastClr="000000"/>
      </a:dk1>
      <a:lt1>
        <a:sysClr val="window" lastClr="FFFFFF"/>
      </a:lt1>
      <a:dk2>
        <a:srgbClr val="58595B"/>
      </a:dk2>
      <a:lt2>
        <a:srgbClr val="CCCECF"/>
      </a:lt2>
      <a:accent1>
        <a:srgbClr val="983700"/>
      </a:accent1>
      <a:accent2>
        <a:srgbClr val="CB933C"/>
      </a:accent2>
      <a:accent3>
        <a:srgbClr val="613D15"/>
      </a:accent3>
      <a:accent4>
        <a:srgbClr val="47405D"/>
      </a:accent4>
      <a:accent5>
        <a:srgbClr val="4E5C48"/>
      </a:accent5>
      <a:accent6>
        <a:srgbClr val="948A77"/>
      </a:accent6>
      <a:hlink>
        <a:srgbClr val="CB933C"/>
      </a:hlink>
      <a:folHlink>
        <a:srgbClr val="A6A6A6"/>
      </a:folHlink>
    </a:clrScheme>
    <a:fontScheme name="Garamond-Calibri">
      <a:majorFont>
        <a:latin typeface="Garamon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34E3DA7-0DFA-4BD3-BB8A-18E58D1B0D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Презентация в музыкальном стиле (макет со скрипичным ключом)</Template>
  <TotalTime>0</TotalTime>
  <Words>1009</Words>
  <Application>Microsoft Office PowerPoint</Application>
  <PresentationFormat>Широкоэкранный</PresentationFormat>
  <Paragraphs>115</Paragraphs>
  <Slides>30</Slides>
  <Notes>7</Notes>
  <HiddenSlides>0</HiddenSlides>
  <MMClips>2</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30</vt:i4>
      </vt:variant>
    </vt:vector>
  </HeadingPairs>
  <TitlesOfParts>
    <vt:vector size="34" baseType="lpstr">
      <vt:lpstr>Arial</vt:lpstr>
      <vt:lpstr>Calibri</vt:lpstr>
      <vt:lpstr>Garamond</vt:lpstr>
      <vt:lpstr>Ноты: 16 x 9</vt:lpstr>
      <vt:lpstr>Людвиг  ван Бетховен (1770-1827) </vt:lpstr>
      <vt:lpstr>Историю жизни Бетховена можно разделить на четыре крупных периода</vt:lpstr>
      <vt:lpstr>Вена</vt:lpstr>
      <vt:lpstr>Презентация PowerPoint</vt:lpstr>
      <vt:lpstr>Собор Святого Штефана</vt:lpstr>
      <vt:lpstr>Презентация PowerPoint</vt:lpstr>
      <vt:lpstr>Портал Гигантов</vt:lpstr>
      <vt:lpstr>Хофбург </vt:lpstr>
      <vt:lpstr>Бургтеатр </vt:lpstr>
      <vt:lpstr>Шёнбрунн </vt:lpstr>
      <vt:lpstr>Музыкальные Габсбурги: сами все музыканты</vt:lpstr>
      <vt:lpstr>Вена – музыкальная столица Европы</vt:lpstr>
      <vt:lpstr>В чем это выражалось?</vt:lpstr>
      <vt:lpstr>Башня сумасшедших в Вене </vt:lpstr>
      <vt:lpstr>Князь Карл Лихновский  (1761-1814)</vt:lpstr>
      <vt:lpstr>Это меценаты Бетховена. Кто такие меценаты?  Это люди, которые оказывают безвозмездную помощь деятелям искусства, науки.  Гай Цильний Меценат – богатый человек, который жил в Риме во времена императора Августа.  Его имя дало название этому явлению.</vt:lpstr>
      <vt:lpstr>Князь Франц Йозеф  Максимилиан Лобковиц  (1772-1816) </vt:lpstr>
      <vt:lpstr>Князь Андрей Кириллович Разумовский (1752-1836)</vt:lpstr>
      <vt:lpstr>Дворец Разумовского  в Вене</vt:lpstr>
      <vt:lpstr>Вспомним, что Бетховен приехал  в Вену учиться</vt:lpstr>
      <vt:lpstr>У кого учился?</vt:lpstr>
      <vt:lpstr>Бетховен-ученик не всегда радовал своих учителей</vt:lpstr>
      <vt:lpstr>Март 1795 – первое публичное выступление</vt:lpstr>
      <vt:lpstr>Император Франц II  (1768-1835)</vt:lpstr>
      <vt:lpstr>Соната для фортепиано №1 f-moll Op. 2 №1 (1795) </vt:lpstr>
      <vt:lpstr>Презентация PowerPoint</vt:lpstr>
      <vt:lpstr>Соната №8 c - moll («Патетическая»), 1799 </vt:lpstr>
      <vt:lpstr>Что означает слово «патетическая»?</vt:lpstr>
      <vt:lpstr>Соната для фортепиано №8 c moll «Патетическая» (1798) </vt:lpstr>
      <vt:lpstr>В 27 лет у Бетховена появляются первые признаки страшной болезни… Продолжение следует</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2019-11-06T17:47:18Z</dcterms:created>
  <dcterms:modified xsi:type="dcterms:W3CDTF">2020-04-23T10:04:47Z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TC038965509991</vt:lpwstr>
  </property>
</Properties>
</file>