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5" r:id="rId9"/>
    <p:sldId id="263" r:id="rId10"/>
    <p:sldId id="264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922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8B131-A80A-4639-87B4-7D98D1E147FB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EFC05-4E0F-41CE-850D-21BB8ED51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8B131-A80A-4639-87B4-7D98D1E147FB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EFC05-4E0F-41CE-850D-21BB8ED51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8B131-A80A-4639-87B4-7D98D1E147FB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EFC05-4E0F-41CE-850D-21BB8ED511D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8B131-A80A-4639-87B4-7D98D1E147FB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EFC05-4E0F-41CE-850D-21BB8ED511D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8B131-A80A-4639-87B4-7D98D1E147FB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EFC05-4E0F-41CE-850D-21BB8ED51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8B131-A80A-4639-87B4-7D98D1E147FB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EFC05-4E0F-41CE-850D-21BB8ED511D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8B131-A80A-4639-87B4-7D98D1E147FB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EFC05-4E0F-41CE-850D-21BB8ED51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8B131-A80A-4639-87B4-7D98D1E147FB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EFC05-4E0F-41CE-850D-21BB8ED51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8B131-A80A-4639-87B4-7D98D1E147FB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EFC05-4E0F-41CE-850D-21BB8ED511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8B131-A80A-4639-87B4-7D98D1E147FB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EFC05-4E0F-41CE-850D-21BB8ED511D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8B131-A80A-4639-87B4-7D98D1E147FB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EFC05-4E0F-41CE-850D-21BB8ED511D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0A8B131-A80A-4639-87B4-7D98D1E147FB}" type="datetimeFigureOut">
              <a:rPr lang="ru-RU" smtClean="0"/>
              <a:t>19.05.2020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97EFC05-4E0F-41CE-850D-21BB8ED511D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Классная работа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Отчет о работе за 2019-2020 учебный год преподавателя художественного отделения –</a:t>
            </a:r>
            <a:r>
              <a:rPr lang="ru-RU" dirty="0" err="1"/>
              <a:t>Корягиной</a:t>
            </a:r>
            <a:r>
              <a:rPr lang="ru-RU" dirty="0"/>
              <a:t> Киры Альбертовны</a:t>
            </a:r>
          </a:p>
        </p:txBody>
      </p:sp>
    </p:spTree>
    <p:extLst>
      <p:ext uri="{BB962C8B-B14F-4D97-AF65-F5344CB8AC3E}">
        <p14:creationId xmlns:p14="http://schemas.microsoft.com/office/powerpoint/2010/main" val="146673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Дипломанты международного конкурса -</a:t>
            </a:r>
            <a:r>
              <a:rPr lang="ru-RU" dirty="0" err="1" smtClean="0"/>
              <a:t>Дудова</a:t>
            </a:r>
            <a:r>
              <a:rPr lang="ru-RU" dirty="0" smtClean="0"/>
              <a:t> </a:t>
            </a:r>
            <a:r>
              <a:rPr lang="ru-RU" smtClean="0"/>
              <a:t>Полина и Гущина </a:t>
            </a:r>
            <a:r>
              <a:rPr lang="ru-RU" dirty="0" smtClean="0"/>
              <a:t>Нелли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«Звездный дождь»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89773"/>
            <a:ext cx="2952328" cy="443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84984"/>
            <a:ext cx="3322762" cy="443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63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Учащиеся 3 класса в этом году выполнили итоговую работу в технике « </a:t>
            </a:r>
            <a:r>
              <a:rPr lang="ru-RU" dirty="0"/>
              <a:t>п</a:t>
            </a:r>
            <a:r>
              <a:rPr lang="ru-RU" dirty="0" smtClean="0"/>
              <a:t>ластилиновая живопись»  по теме: «Портреты Победы».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 75-летию Победы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4271120" cy="3203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84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4117778"/>
            <a:ext cx="7408333" cy="3450696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Участие в акции «Окна Победы»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700" y="735129"/>
            <a:ext cx="2493355" cy="185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365" y="2924944"/>
            <a:ext cx="2188636" cy="291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441"/>
            <a:ext cx="3243361" cy="243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447" y="3058812"/>
            <a:ext cx="1985426" cy="327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71397"/>
            <a:ext cx="1945626" cy="327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873" y="481184"/>
            <a:ext cx="3151827" cy="236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7533456"/>
            <a:ext cx="4443879" cy="333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3" y="3058812"/>
            <a:ext cx="2105051" cy="248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12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Наш  учебный процесс в условиях пандемии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Дистанционное обучение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268760"/>
            <a:ext cx="2395232" cy="426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70" y="1484784"/>
            <a:ext cx="2254878" cy="401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68760"/>
            <a:ext cx="2520280" cy="392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02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4509120"/>
            <a:ext cx="7408333" cy="3450696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Добро пожаловать  в детскую школу искусств.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С нами мир ярче!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61083"/>
            <a:ext cx="3095303" cy="433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25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9585" y="1268760"/>
            <a:ext cx="3501466" cy="5328592"/>
          </a:xfrm>
        </p:spPr>
        <p:txBody>
          <a:bodyPr>
            <a:normAutofit/>
          </a:bodyPr>
          <a:lstStyle/>
          <a:p>
            <a:r>
              <a:rPr lang="ru-RU" dirty="0"/>
              <a:t>В 2019-2020 гг. </a:t>
            </a:r>
            <a:r>
              <a:rPr lang="ru-RU" dirty="0" smtClean="0"/>
              <a:t>  в </a:t>
            </a:r>
            <a:r>
              <a:rPr lang="ru-RU" dirty="0"/>
              <a:t>1 классе обучалось 20 человек, во 2 классе- 19 человек, в 3 классе -18 человек. Возраст уч-ся - 6,5- 10 лет.</a:t>
            </a:r>
            <a:br>
              <a:rPr lang="ru-RU" dirty="0"/>
            </a:br>
            <a:r>
              <a:rPr lang="ru-RU" dirty="0"/>
              <a:t>Основы изобразительной деятельности , прикладное творчество, лепка –основные предметы.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Мои ученики</a:t>
            </a:r>
            <a:endParaRPr lang="ru-RU" dirty="0"/>
          </a:p>
        </p:txBody>
      </p:sp>
      <p:pic>
        <p:nvPicPr>
          <p:cNvPr id="1026" name="Picture 2" descr="https://sun9-14.userapi.com/c855416/v855416564/235e2c/vEeIJW6fMt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383" y="2132856"/>
            <a:ext cx="555710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39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308" y="1628800"/>
            <a:ext cx="2907845" cy="3921886"/>
          </a:xfrm>
        </p:spPr>
        <p:txBody>
          <a:bodyPr>
            <a:normAutofit/>
          </a:bodyPr>
          <a:lstStyle/>
          <a:p>
            <a:r>
              <a:rPr lang="ru-RU" dirty="0"/>
              <a:t>В августе 2019 работала «Летняя творческая школа» по теме «Путешествие по странам -3».В этом году мы заочно посетили Японию и Грецию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Август 2019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320" y="-32546"/>
            <a:ext cx="5688632" cy="3151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28" y="3104097"/>
            <a:ext cx="5691223" cy="354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71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2675466"/>
            <a:ext cx="7380808" cy="3849877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 удовольствием порисовали ученики и гости в преддверии  нового  учебного года . Звучала живая музыка, царила уютная творческая обстановка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Пленэр </a:t>
            </a:r>
            <a:r>
              <a:rPr lang="ru-RU" dirty="0" smtClean="0"/>
              <a:t>в Усадьбе  Мещерская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5746"/>
            <a:ext cx="4919192" cy="368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21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На новых, приобретенных  школой ,этюдниках ребята работали с особым энтузиазмом. Учебный год начался отлично!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Осенняя </a:t>
            </a:r>
            <a:r>
              <a:rPr lang="ru-RU" dirty="0" smtClean="0"/>
              <a:t>пленэрная </a:t>
            </a:r>
            <a:r>
              <a:rPr lang="ru-RU" dirty="0" smtClean="0"/>
              <a:t>практика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26469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97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Дошкольники  с интересом  и усердием постигают мир искусства .На уроках царит особая творческая атмосфера.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Раннее эстетическое развитие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5999312" cy="402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02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Для пожилых людей проводились мастер-классы по прикладному творчеству. Декорирование сосуда цветной солью принесло массу положительных эмоций 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Участие в городских мероприятиях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13251"/>
            <a:ext cx="5207224" cy="390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84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3501008"/>
            <a:ext cx="4176464" cy="2520280"/>
          </a:xfrm>
        </p:spPr>
        <p:txBody>
          <a:bodyPr>
            <a:normAutofit/>
          </a:bodyPr>
          <a:lstStyle/>
          <a:p>
            <a:r>
              <a:rPr lang="ru-RU" dirty="0" smtClean="0"/>
              <a:t>--В осенние каникулы были проведены  5-дневные творческие мастер-классы для всех желающих.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1" y="230551"/>
            <a:ext cx="4248472" cy="318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907" y="243060"/>
            <a:ext cx="3863877" cy="2897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400" y="3408674"/>
            <a:ext cx="4291336" cy="321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47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Преподаватели тоже учатся. Наша профессия    обязывает шагать в ногу со временем. Мы постоянно повышаем свою квалификацию. Учиться новому всегда интересно и полезно. Очные и заочные курсы, обмен опытом с педагогами других регионов  приносят свои плоды. В январе 2020 года мне присвоена   высшая квалификационная категория. 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Ученье- свет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326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294</TotalTime>
  <Words>298</Words>
  <Application>Microsoft Office PowerPoint</Application>
  <PresentationFormat>Экран (4:3)</PresentationFormat>
  <Paragraphs>89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Волна</vt:lpstr>
      <vt:lpstr>Классная работа</vt:lpstr>
      <vt:lpstr>Мои ученики</vt:lpstr>
      <vt:lpstr>Август 2019</vt:lpstr>
      <vt:lpstr>Пленэр в Усадьбе  Мещерская</vt:lpstr>
      <vt:lpstr>Осенняя пленэрная практика</vt:lpstr>
      <vt:lpstr>Раннее эстетическое развитие</vt:lpstr>
      <vt:lpstr>Участие в городских мероприятиях</vt:lpstr>
      <vt:lpstr>Презентация PowerPoint</vt:lpstr>
      <vt:lpstr>Ученье- свет</vt:lpstr>
      <vt:lpstr>«Звездный дождь»</vt:lpstr>
      <vt:lpstr>К 75-летию Победы</vt:lpstr>
      <vt:lpstr>Презентация PowerPoint</vt:lpstr>
      <vt:lpstr>Дистанционное обучение</vt:lpstr>
      <vt:lpstr> С нами мир ярче!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Классная работа</dc:title>
  <dc:creator>пк</dc:creator>
  <cp:lastModifiedBy>DSHY</cp:lastModifiedBy>
  <cp:revision>21</cp:revision>
  <dcterms:created xsi:type="dcterms:W3CDTF">2020-05-12T13:31:05Z</dcterms:created>
  <dcterms:modified xsi:type="dcterms:W3CDTF">2020-05-19T08:40:15Z</dcterms:modified>
</cp:coreProperties>
</file>