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72" r:id="rId3"/>
    <p:sldId id="281" r:id="rId4"/>
    <p:sldId id="271" r:id="rId5"/>
    <p:sldId id="284" r:id="rId6"/>
    <p:sldId id="283" r:id="rId7"/>
    <p:sldId id="288" r:id="rId8"/>
    <p:sldId id="273" r:id="rId9"/>
    <p:sldId id="278" r:id="rId10"/>
    <p:sldId id="282" r:id="rId11"/>
    <p:sldId id="279" r:id="rId12"/>
    <p:sldId id="257" r:id="rId13"/>
    <p:sldId id="290" r:id="rId14"/>
    <p:sldId id="293" r:id="rId15"/>
    <p:sldId id="294" r:id="rId16"/>
    <p:sldId id="291" r:id="rId17"/>
    <p:sldId id="260" r:id="rId18"/>
    <p:sldId id="295" r:id="rId19"/>
    <p:sldId id="289" r:id="rId20"/>
    <p:sldId id="262" r:id="rId21"/>
    <p:sldId id="280" r:id="rId22"/>
    <p:sldId id="264" r:id="rId23"/>
    <p:sldId id="266" r:id="rId24"/>
    <p:sldId id="267" r:id="rId25"/>
    <p:sldId id="268" r:id="rId26"/>
    <p:sldId id="263" r:id="rId27"/>
    <p:sldId id="286" r:id="rId28"/>
    <p:sldId id="287" r:id="rId29"/>
    <p:sldId id="270" r:id="rId30"/>
    <p:sldId id="285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53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5A44F-B027-41BF-91E8-DDE1FC1570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D367A-897C-4B09-B3DD-DC9FA4E7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367A-897C-4B09-B3DD-DC9FA4E7E7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«Классная работа»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21812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 отчет о работе за 2019-2020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отделение декоративно-прикладного искусства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ДШИ им.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М.А.Балакирева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Алексеева Е.А.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8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428736"/>
            <a:ext cx="3657600" cy="2425365"/>
          </a:xfrm>
        </p:spPr>
      </p:pic>
      <p:pic>
        <p:nvPicPr>
          <p:cNvPr id="8" name="Содержимое 7" descr="Письмо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572132" y="1428736"/>
            <a:ext cx="3065514" cy="46640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году ученица нашего класса Болдина Анна приняла участие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Первом областном конкурсе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«Художественный мир».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Ждем результат голосования жюри)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c1d5c0a098e0a1693acc9b9cfbfc5962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2438400" cy="1348740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5072066" y="1643050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Болдина Анна, 15 лет.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«Нежность» (бумага, карандаш)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Участие в областном конкурсе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«Открытый урок».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p6lBVVXx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7499350" cy="445989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643174" y="5429264"/>
            <a:ext cx="4419600" cy="9048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Тема урока: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Экосумка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Роспись по ткани.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уроке учащиеся научились сами расписывать сумки из ткани.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85728"/>
            <a:ext cx="74980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этом году участвовали во </a:t>
            </a: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Всероссийском конкурсе «Русь»,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ченица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нашего класса Болдина Анна - лауреат 2 степени.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Работа «Русь величавая»(хлопок, горячий батик)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86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711917" y="1524000"/>
            <a:ext cx="3103966" cy="4664075"/>
          </a:xfrm>
        </p:spPr>
      </p:pic>
      <p:pic>
        <p:nvPicPr>
          <p:cNvPr id="6" name="Содержимое 5" descr="С телефонафевраль2020 37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5893378" y="1524000"/>
            <a:ext cx="2424543" cy="46640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Международный День инвалидов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.12.05_0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3657600" cy="243959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500174"/>
            <a:ext cx="3657600" cy="4663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Мастер-класс по рисованию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технике «монотипия»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мероприятии, посвященному Международному Дню инвалидов.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«Новогодняя карусель»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 телефона 27 апреля2019 0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714489"/>
            <a:ext cx="3657600" cy="397908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714488"/>
            <a:ext cx="3657600" cy="4472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новогодней выставке-ярмарке,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роведение мастер-класса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рисованию, объемной аппликации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Международном конкурсе «Звездный дождь».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Елизавета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Стрюкова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лауреат 2 степени.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Работа «Любимый город» (хлопок, горячий батик)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86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428728" y="2428868"/>
            <a:ext cx="3657600" cy="2434152"/>
          </a:xfrm>
        </p:spPr>
      </p:pic>
      <p:pic>
        <p:nvPicPr>
          <p:cNvPr id="6" name="Содержимое 5" descr="С телефонафевраль2020 36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5286380" y="2428868"/>
            <a:ext cx="3657600" cy="215499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571480"/>
            <a:ext cx="8229600" cy="15112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Алексеева Е.А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лауреат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1степени конкурса «Звездный дождь»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Работы- «Ландыши» (шелк, горячий батик), «Лесная фея» (авторская кукла,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материал-ладолл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k2QRuf0bI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36837"/>
            <a:ext cx="3657600" cy="2438401"/>
          </a:xfrm>
        </p:spPr>
      </p:pic>
      <p:pic>
        <p:nvPicPr>
          <p:cNvPr id="9" name="Содержимое 8" descr="j_INuc8q-n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636837"/>
            <a:ext cx="3657600" cy="243840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804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785918" y="1000108"/>
            <a:ext cx="3221544" cy="5307017"/>
          </a:xfrm>
        </p:spPr>
      </p:pic>
      <p:pic>
        <p:nvPicPr>
          <p:cNvPr id="6" name="Содержимое 5" descr="С телефона24 февраля2019 06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1000108"/>
            <a:ext cx="2623542" cy="46640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Ежегодно учащиеся нашего класса принимают активное участие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областном конкурсе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«Натура и творчество».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Отправили работы, ждем результат)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872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55750" y="1524000"/>
            <a:ext cx="3216299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Еремина Яна,13 лет.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«Букет для ветерана» (хлопок, горячий батик)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21444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Очень интересной и познавательной была поездка нашего класса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Москву на экскурсию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Третьяковскую галерею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Ec0QXvIy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«Натура и творчество»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787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428728" y="1643050"/>
            <a:ext cx="3657600" cy="2432452"/>
          </a:xfrm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Анна Болдина, 15 лет.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«Последнее задание» (бумага тонированная,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ручка)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«Натура и творчество»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07879.jpg-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24966" y="1524000"/>
            <a:ext cx="3077867" cy="466407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Калькова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Ольга,13 лет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«Весна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Победы.Древо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жизни»(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хлопок,горячий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батик)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98080" cy="1511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Неожиданным для нас оказался переход на дистанционное обучение. Но и тут мы справились, находя красоту в привычных предметах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«Рисунок комнатного растения»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Фото цве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38961"/>
            <a:ext cx="3657600" cy="2434152"/>
          </a:xfrm>
        </p:spPr>
      </p:pic>
      <p:pic>
        <p:nvPicPr>
          <p:cNvPr id="15" name="Содержимое 14" descr="c_UxVKKDCw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638742"/>
            <a:ext cx="3657600" cy="2434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«Рисунок комнатного растения»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n8_XDjpmJSU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584344"/>
            <a:ext cx="3657600" cy="2543387"/>
          </a:xfrm>
        </p:spPr>
      </p:pic>
      <p:pic>
        <p:nvPicPr>
          <p:cNvPr id="6" name="Содержимое 5" descr="f3eYk8W7JhU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«Рисунок комнатного растения»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учащихся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Z4Q7tFJW0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6807" y="1592897"/>
            <a:ext cx="3354185" cy="4526280"/>
          </a:xfrm>
        </p:spPr>
      </p:pic>
      <p:pic>
        <p:nvPicPr>
          <p:cNvPr id="6" name="Содержимое 5" descr="uGPlhAw3kY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3595" y="1524000"/>
            <a:ext cx="2604109" cy="46640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«Рисунок комнатного растения».Работы учащихся.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EXwPXB0Tm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Qq5aZyD5Zg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Урок на тему: «Сирень. Роспись по ткани»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-r4pHIZs6o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094" y="1447800"/>
            <a:ext cx="5813361" cy="4800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Натюрморты по живописи.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Кальковой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Оли, 13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6sfdKlzNOl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9" name="Содержимое 8" descr="JQ3V5Yp-p5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На дистанционном обучении осваивали с учащимися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новые интересные техники, например, «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GqpTi8iDB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38530"/>
            <a:ext cx="3657600" cy="2435014"/>
          </a:xfrm>
        </p:spPr>
      </p:pic>
      <p:pic>
        <p:nvPicPr>
          <p:cNvPr id="6" name="Содержимое 5" descr="lp-jGEz-Wi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Акции «30 дней до Победы»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Анна Болдина.  «Горькая рябина»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( 1место в номинации ДПИ конкурса «Натура и творчество»)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7858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757218" y="1592897"/>
            <a:ext cx="3013364" cy="4526280"/>
          </a:xfrm>
        </p:spPr>
      </p:pic>
      <p:pic>
        <p:nvPicPr>
          <p:cNvPr id="9" name="Содержимое 8" descr="DSC0766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598968" y="1592897"/>
            <a:ext cx="3013364" cy="45262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58304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Любимым местом для посещения нашего класса всегда был и остается Историко-художественный музей, где всегда проводятся интересные встречи и экскурсии.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38961"/>
            <a:ext cx="3657600" cy="2434152"/>
          </a:xfrm>
        </p:spPr>
      </p:pic>
      <p:pic>
        <p:nvPicPr>
          <p:cNvPr id="6" name="Содержимое 5" descr="DSC075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638961"/>
            <a:ext cx="3657600" cy="243415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Участие в Акции «Окна Победы»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9F4luV2Nf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__MirJ_o_V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741197"/>
            <a:ext cx="3657600" cy="422968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«Веточка цветущей вишни. Роспись по ткани.»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05dMs1Bb0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500306"/>
            <a:ext cx="3657600" cy="2170564"/>
          </a:xfrm>
        </p:spPr>
      </p:pic>
      <p:pic>
        <p:nvPicPr>
          <p:cNvPr id="6" name="Содержимое 5" descr="IMG-efe3c512e247ef29aa3312ccf295bbe0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«Веточка цветущей вишни»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93a51121359ee246bebfda679b68eb49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IMG-233319b414359c8a283d000778edba5a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«Веточка цветущей вишни»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32ed7d7850160e05782d89f6359354db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IMG-2879748a9d7aed3b3cf31dc6a5e3aa34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«Радость творчества»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Василиса, Варвара, Алена и Анастасия Шуваловы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xi24kNB37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2033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Участие преподавателя Алексеевой Е.А.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программе «Встречи в эфире. Моей России мастера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LKpRJHkLt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5116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Стала традиционной ежегодная летняя выставка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произведений мастеров  декоративно-прикладного искусства,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преподавателей и учеников Школы искусств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Историко-художественном музее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QFygK2mZx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Содержимое 5" descr="4VrR5Q2R3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498080" cy="14401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Творческие  летние мастер-классы по росписи ткани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очень нравятся детям и взрослым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ztzcHAMyvQ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563018"/>
            <a:ext cx="3657600" cy="2586038"/>
          </a:xfrm>
        </p:spPr>
      </p:pic>
      <p:pic>
        <p:nvPicPr>
          <p:cNvPr id="6" name="Содержимое 5" descr="U4WkezWpxz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U8dBKM0PK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928670"/>
            <a:ext cx="3657600" cy="3657600"/>
          </a:xfrm>
        </p:spPr>
      </p:pic>
      <p:pic>
        <p:nvPicPr>
          <p:cNvPr id="6" name="Содержимое 5" descr="DSC0804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286380" y="928670"/>
            <a:ext cx="3192907" cy="46640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3572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Творческая практика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учащихся художественного отделения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Учащиеся очень любят пленэр - этюды на природе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KpAZMKKqx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«Никита-гусятник»-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замечательный праздник,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котором любят принимать участие все жители города и учащиеся  школы искусств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Мастер-класс по росписи игрушек из соленого теста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xb5uR8HoAQ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7200900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553</TotalTime>
  <Words>314</Words>
  <PresentationFormat>Экран (4:3)</PresentationFormat>
  <Paragraphs>53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«Классная работа»</vt:lpstr>
      <vt:lpstr>Очень интересной и познавательной была поездка нашего класса в Москву на экскурсию  в Третьяковскую галерею </vt:lpstr>
      <vt:lpstr>Любимым местом для посещения нашего класса всегда был и остается Историко-художественный музей, где всегда проводятся интересные встречи и экскурсии.</vt:lpstr>
      <vt:lpstr>Участие преподавателя Алексеевой Е.А. в программе «Встречи в эфире. Моей России мастера»</vt:lpstr>
      <vt:lpstr>Стала традиционной ежегодная летняя выставка  произведений мастеров  декоративно-прикладного искусства, преподавателей и учеников Школы искусств  в Историко-художественном музее</vt:lpstr>
      <vt:lpstr>Творческие  летние мастер-классы по росписи ткани очень нравятся детям и взрослым</vt:lpstr>
      <vt:lpstr>Слайд 7</vt:lpstr>
      <vt:lpstr>Творческая практика  учащихся художественного отделения Учащиеся очень любят пленэр - этюды на природе</vt:lpstr>
      <vt:lpstr>«Никита-гусятник»-замечательный праздник, в котором любят принимать участие все жители города и учащиеся  школы искусств Мастер-класс по росписи игрушек из соленого теста</vt:lpstr>
      <vt:lpstr>Слайд 10</vt:lpstr>
      <vt:lpstr>В этом году ученица нашего класса Болдина Анна приняла участие в Первом областном конкурсе «Художественный мир». Ждем результат голосования жюри)</vt:lpstr>
      <vt:lpstr>Участие в областном конкурсе «Открытый урок».</vt:lpstr>
      <vt:lpstr>В этом году участвовали во Всероссийском конкурсе «Русь», ученица нашего класса Болдина Анна - лауреат 2 степени. Работа «Русь величавая»(хлопок, горячий батик)  </vt:lpstr>
      <vt:lpstr>Международный День инвалидов</vt:lpstr>
      <vt:lpstr>«Новогодняя карусель»</vt:lpstr>
      <vt:lpstr>Участие в Международном конкурсе «Звездный дождь». Елизавета Стрюкова - лауреат 2 степени. Работа «Любимый город» (хлопок, горячий батик)</vt:lpstr>
      <vt:lpstr>Алексеева Е.А.- лауреат 1степени конкурса «Звездный дождь» Работы- «Ландыши» (шелк, горячий батик), «Лесная фея» (авторская кукла, материал-ладолл)</vt:lpstr>
      <vt:lpstr>Слайд 18</vt:lpstr>
      <vt:lpstr>Ежегодно учащиеся нашего класса принимают активное участие  в областном конкурсе «Натура и творчество». Отправили работы, ждем результат)</vt:lpstr>
      <vt:lpstr>«Натура и творчество»</vt:lpstr>
      <vt:lpstr>«Натура и творчество»</vt:lpstr>
      <vt:lpstr>   Дистанционное обучение Неожиданным для нас оказался переход на дистанционное обучение. Но и тут мы справились, находя красоту в привычных предметах   «Рисунок комнатного растения» </vt:lpstr>
      <vt:lpstr> «Рисунок комнатного растения»</vt:lpstr>
      <vt:lpstr>«Рисунок комнатного растения» работы учащихся</vt:lpstr>
      <vt:lpstr>«Рисунок комнатного растения».Работы учащихся.</vt:lpstr>
      <vt:lpstr>Урок на тему: «Сирень. Роспись по ткани»</vt:lpstr>
      <vt:lpstr> Натюрморты по живописи. Работы Кальковой Оли, 13 лет</vt:lpstr>
      <vt:lpstr>На дистанционном обучении осваивали с учащимися  новые интересные техники, например, «граттаж»</vt:lpstr>
      <vt:lpstr>Участие в Акции «30 дней до Победы» Анна Болдина.  «Горькая рябина» ( 1место в номинации ДПИ конкурса «Натура и творчество»)</vt:lpstr>
      <vt:lpstr>Участие в Акции «Окна Победы»</vt:lpstr>
      <vt:lpstr> Урок «Веточка цветущей вишни. Роспись по ткани.»</vt:lpstr>
      <vt:lpstr>«Веточка цветущей вишни» </vt:lpstr>
      <vt:lpstr>«Веточка цветущей вишни»</vt:lpstr>
      <vt:lpstr> «Радость творчества»  Василиса, Варвара, Алена и Анастасия Шуваловы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работа</dc:title>
  <dc:creator>Admin</dc:creator>
  <cp:lastModifiedBy>Admin</cp:lastModifiedBy>
  <cp:revision>66</cp:revision>
  <dcterms:created xsi:type="dcterms:W3CDTF">2020-04-27T16:48:09Z</dcterms:created>
  <dcterms:modified xsi:type="dcterms:W3CDTF">2020-05-14T17:03:10Z</dcterms:modified>
</cp:coreProperties>
</file>